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3" r:id="rId4"/>
    <p:sldId id="260" r:id="rId5"/>
    <p:sldId id="264" r:id="rId6"/>
    <p:sldId id="261" r:id="rId7"/>
    <p:sldId id="266" r:id="rId8"/>
    <p:sldId id="262" r:id="rId9"/>
    <p:sldId id="265" r:id="rId10"/>
    <p:sldId id="257" r:id="rId11"/>
    <p:sldId id="259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47E64-7363-463E-80BC-15971ECE25C2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BF42A-6AE0-4585-988B-8254B3A8A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4606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47E64-7363-463E-80BC-15971ECE25C2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BF42A-6AE0-4585-988B-8254B3A8A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2718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47E64-7363-463E-80BC-15971ECE25C2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BF42A-6AE0-4585-988B-8254B3A8A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5686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47E64-7363-463E-80BC-15971ECE25C2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BF42A-6AE0-4585-988B-8254B3A8A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3982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47E64-7363-463E-80BC-15971ECE25C2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BF42A-6AE0-4585-988B-8254B3A8A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2933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47E64-7363-463E-80BC-15971ECE25C2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BF42A-6AE0-4585-988B-8254B3A8A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9299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47E64-7363-463E-80BC-15971ECE25C2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BF42A-6AE0-4585-988B-8254B3A8A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3575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47E64-7363-463E-80BC-15971ECE25C2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BF42A-6AE0-4585-988B-8254B3A8A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3362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47E64-7363-463E-80BC-15971ECE25C2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BF42A-6AE0-4585-988B-8254B3A8A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7600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47E64-7363-463E-80BC-15971ECE25C2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BF42A-6AE0-4585-988B-8254B3A8A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9369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47E64-7363-463E-80BC-15971ECE25C2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BF42A-6AE0-4585-988B-8254B3A8A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6368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47E64-7363-463E-80BC-15971ECE25C2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BF42A-6AE0-4585-988B-8254B3A8A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5564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1.png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 Stranger in the night - Fausto Papetti - INS 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0094" y="24128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39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0145" y="0"/>
            <a:ext cx="3903855" cy="5143500"/>
          </a:xfrm>
          <a:prstGeom prst="rect">
            <a:avLst/>
          </a:prstGeom>
          <a:effectLst>
            <a:softEdge rad="1041400"/>
          </a:effectLst>
        </p:spPr>
      </p:pic>
      <p:sp>
        <p:nvSpPr>
          <p:cNvPr id="3" name="Retângulo 2"/>
          <p:cNvSpPr/>
          <p:nvPr/>
        </p:nvSpPr>
        <p:spPr>
          <a:xfrm>
            <a:off x="1856649" y="1061545"/>
            <a:ext cx="3643946" cy="12992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Contradição</a:t>
            </a:r>
            <a:endParaRPr lang="pt-BR" sz="5400" b="1" cap="none" spc="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350580" y="2960633"/>
            <a:ext cx="465608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20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17931" y="1420238"/>
            <a:ext cx="630813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Tenho meu coração amordaçado,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asas lhe cortei </a:t>
            </a:r>
            <a:r>
              <a:rPr lang="pt-BR" sz="3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p’ra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não voar.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vá fugir de mim e te contar,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Quanto anseio que estejas a meu lado!</a:t>
            </a:r>
          </a:p>
        </p:txBody>
      </p:sp>
    </p:spTree>
    <p:extLst>
      <p:ext uri="{BB962C8B-B14F-4D97-AF65-F5344CB8AC3E}">
        <p14:creationId xmlns:p14="http://schemas.microsoft.com/office/powerpoint/2010/main" val="245539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3291">
            <a:off x="4982481" y="308270"/>
            <a:ext cx="3187033" cy="399910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9458" flipH="1">
            <a:off x="1760706" y="9728"/>
            <a:ext cx="2932984" cy="364544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0675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92607" y="1540698"/>
            <a:ext cx="515878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que faças parte do passado.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quero mais de ti me recordar.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rasgar lembranças, apagar...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sabor do teu beijo apaixonado!</a:t>
            </a:r>
          </a:p>
        </p:txBody>
      </p:sp>
    </p:spTree>
    <p:extLst>
      <p:ext uri="{BB962C8B-B14F-4D97-AF65-F5344CB8AC3E}">
        <p14:creationId xmlns:p14="http://schemas.microsoft.com/office/powerpoint/2010/main" val="314534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36118">
            <a:off x="1913339" y="207009"/>
            <a:ext cx="2831672" cy="338115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3837">
            <a:off x="4897355" y="482691"/>
            <a:ext cx="2983079" cy="374754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89818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12361" y="1694587"/>
            <a:ext cx="618631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luz do teu olhar, quero esquecer.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Teus lábios de carmim, não quero ver,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Desejando o calor dos lábios meus!</a:t>
            </a:r>
          </a:p>
        </p:txBody>
      </p:sp>
    </p:spTree>
    <p:extLst>
      <p:ext uri="{BB962C8B-B14F-4D97-AF65-F5344CB8AC3E}">
        <p14:creationId xmlns:p14="http://schemas.microsoft.com/office/powerpoint/2010/main" val="22014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0511">
            <a:off x="4958332" y="257703"/>
            <a:ext cx="3338599" cy="390528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46928">
            <a:off x="1720861" y="-82509"/>
            <a:ext cx="3341109" cy="422180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51553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r"/>
      </p:transition>
    </mc:Choice>
    <mc:Fallback>
      <p:transition spd="slow" advTm="3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91640" y="1694587"/>
            <a:ext cx="635141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não quero teu corpo desejar...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quanto mais eu quero me afastar,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desejo cair nos braços teus!</a:t>
            </a:r>
          </a:p>
        </p:txBody>
      </p:sp>
    </p:spTree>
    <p:extLst>
      <p:ext uri="{BB962C8B-B14F-4D97-AF65-F5344CB8AC3E}">
        <p14:creationId xmlns:p14="http://schemas.microsoft.com/office/powerpoint/2010/main" val="3068166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3219">
            <a:off x="1815774" y="235981"/>
            <a:ext cx="3188508" cy="378162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3363">
            <a:off x="4940769" y="472269"/>
            <a:ext cx="3235318" cy="397777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25588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457046" y="535021"/>
            <a:ext cx="268695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501109" y="2821021"/>
            <a:ext cx="564289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Stranger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 The Night-Fausto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Papetti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782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149</Words>
  <Application>Microsoft Office PowerPoint</Application>
  <PresentationFormat>Apresentação na tela (16:9)</PresentationFormat>
  <Paragraphs>26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2019-10-11T00:31:10Z</dcterms:created>
  <dcterms:modified xsi:type="dcterms:W3CDTF">2019-10-17T00:37:14Z</dcterms:modified>
</cp:coreProperties>
</file>