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8" r:id="rId4"/>
    <p:sldId id="257" r:id="rId5"/>
    <p:sldId id="269" r:id="rId6"/>
    <p:sldId id="261" r:id="rId7"/>
    <p:sldId id="267" r:id="rId8"/>
    <p:sldId id="262" r:id="rId9"/>
    <p:sldId id="266" r:id="rId10"/>
    <p:sldId id="263" r:id="rId11"/>
    <p:sldId id="260" r:id="rId12"/>
    <p:sldId id="259" r:id="rId13"/>
    <p:sldId id="271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967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876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90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58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118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2041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2383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76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9004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33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178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AC532-2849-4266-B241-98709C1DE056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70876-D13D-43A0-8161-002260728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6531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nstrumental Love By Kle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14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343977" y="631481"/>
            <a:ext cx="3354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Sorriso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942170" y="2186292"/>
            <a:ext cx="2508700" cy="4361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392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7" y="0"/>
            <a:ext cx="8839200" cy="5143500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3960038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22211" y="622571"/>
            <a:ext cx="296267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lábios me procuram,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carregam-me pela alma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tudo parece mágica.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ouvidos te escutam,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pensamento voa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sorriso,</a:t>
            </a:r>
          </a:p>
          <a:p>
            <a:pPr algn="ctr"/>
            <a:r>
              <a:rPr lang="pt-BR" sz="24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ahhh</a:t>
            </a:r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este teu sorriso!</a:t>
            </a:r>
          </a:p>
        </p:txBody>
      </p:sp>
    </p:spTree>
    <p:extLst>
      <p:ext uri="{BB962C8B-B14F-4D97-AF65-F5344CB8AC3E}">
        <p14:creationId xmlns:p14="http://schemas.microsoft.com/office/powerpoint/2010/main" val="206974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8" y="0"/>
            <a:ext cx="8734095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159874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88646" y="428017"/>
            <a:ext cx="287450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tem a me revelar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só ele sabe explicar.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talvez nem saiba,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quer sentir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doce presença do ser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belo e galante,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inspira,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mora ao lado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vejo.</a:t>
            </a:r>
          </a:p>
        </p:txBody>
      </p:sp>
    </p:spTree>
    <p:extLst>
      <p:ext uri="{BB962C8B-B14F-4D97-AF65-F5344CB8AC3E}">
        <p14:creationId xmlns:p14="http://schemas.microsoft.com/office/powerpoint/2010/main" val="253425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18179" cy="514350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33586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47660" y="1099226"/>
            <a:ext cx="277992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um pesadelo?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algo que ainda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aprender porque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minha mente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consegue entender...</a:t>
            </a:r>
          </a:p>
        </p:txBody>
      </p:sp>
    </p:spTree>
    <p:extLst>
      <p:ext uri="{BB962C8B-B14F-4D97-AF65-F5344CB8AC3E}">
        <p14:creationId xmlns:p14="http://schemas.microsoft.com/office/powerpoint/2010/main" val="64391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849709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3270499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63633" y="797668"/>
            <a:ext cx="246253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Fascina e me instiga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te olhar,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pensar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refletir...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teu sorriso tem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me revelar</a:t>
            </a:r>
            <a:r>
              <a:rPr lang="pt-BR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RJ - </a:t>
            </a:r>
            <a:r>
              <a:rPr lang="pt-BR" sz="18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</a:t>
            </a:r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/17</a:t>
            </a:r>
          </a:p>
          <a:p>
            <a:pPr algn="ctr"/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03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46723" cy="5143500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313168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81327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18697" y="4628613"/>
            <a:ext cx="1322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4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warp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4243" y="347870"/>
            <a:ext cx="5477782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love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Kley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7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151</Words>
  <Application>Microsoft Office PowerPoint</Application>
  <PresentationFormat>Apresentação na tela (16:9)</PresentationFormat>
  <Paragraphs>45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2018-05-24T00:00:16Z</dcterms:created>
  <dcterms:modified xsi:type="dcterms:W3CDTF">2018-05-30T21:44:26Z</dcterms:modified>
</cp:coreProperties>
</file>