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9" r:id="rId5"/>
    <p:sldId id="269" r:id="rId6"/>
    <p:sldId id="260" r:id="rId7"/>
    <p:sldId id="265" r:id="rId8"/>
    <p:sldId id="261" r:id="rId9"/>
    <p:sldId id="266" r:id="rId10"/>
    <p:sldId id="262" r:id="rId11"/>
    <p:sldId id="267" r:id="rId12"/>
    <p:sldId id="263" r:id="rId13"/>
    <p:sldId id="270" r:id="rId14"/>
    <p:sldId id="258" r:id="rId15"/>
    <p:sldId id="268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6934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6773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086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9200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774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2817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7836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0639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7104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695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574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48CC6-A0F6-4429-BA8B-49A69157577F}" type="datetimeFigureOut">
              <a:rPr lang="pt-BR" smtClean="0"/>
              <a:t>28/03/2020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70DDD-68BA-4102-BB93-5418828EEB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5970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CM-Tina Turner   Simply The Best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4" y="25004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28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528997" y="1040860"/>
            <a:ext cx="5883479" cy="11754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505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“SIMPLESMENTE A MELHOR “</a:t>
            </a:r>
            <a:endParaRPr lang="pt-BR" sz="5400" b="1" cap="none" spc="0" dirty="0">
              <a:ln>
                <a:solidFill>
                  <a:srgbClr val="FF505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993214" y="2985574"/>
            <a:ext cx="495504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505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Ana Maria Brasiliense</a:t>
            </a:r>
            <a:endParaRPr lang="pt-BR" sz="5400" b="1" cap="none" spc="0" dirty="0">
              <a:ln>
                <a:solidFill>
                  <a:srgbClr val="FF505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468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45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">
        <p15:prstTrans prst="pageCurlSing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70429" y="729574"/>
            <a:ext cx="673934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tudo te parecer triste.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tuas forças sumirem.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teus dias forem longos e escuros.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tuas noites forem claras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hora no tempo parar.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mudar...</a:t>
            </a:r>
          </a:p>
        </p:txBody>
      </p:sp>
    </p:spTree>
    <p:extLst>
      <p:ext uri="{BB962C8B-B14F-4D97-AF65-F5344CB8AC3E}">
        <p14:creationId xmlns:p14="http://schemas.microsoft.com/office/powerpoint/2010/main" val="228543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76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80317" y="1417588"/>
            <a:ext cx="738856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te sentir perdida, no tempo e espaço.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achar que nada valeu </a:t>
            </a:r>
            <a:r>
              <a:rPr lang="pt-BR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pena</a:t>
            </a:r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no caminho pedras encontrar.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fique a lamentar...</a:t>
            </a:r>
          </a:p>
        </p:txBody>
      </p:sp>
    </p:spTree>
    <p:extLst>
      <p:ext uri="{BB962C8B-B14F-4D97-AF65-F5344CB8AC3E}">
        <p14:creationId xmlns:p14="http://schemas.microsoft.com/office/powerpoint/2010/main" val="216026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02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-50495" y="719846"/>
            <a:ext cx="885370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Pedras...passe por cima.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dias escuros, ascenda a luz da esperança.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noites claras</a:t>
            </a:r>
            <a:r>
              <a:rPr lang="pt-BR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apague </a:t>
            </a:r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luz do medo e da tristeza.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horas paradas, de corda ao relógio da vida.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 a janela de </a:t>
            </a:r>
            <a:r>
              <a:rPr lang="pt-BR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 alma, </a:t>
            </a:r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deixe o sol entrar.</a:t>
            </a:r>
          </a:p>
        </p:txBody>
      </p:sp>
    </p:spTree>
    <p:extLst>
      <p:ext uri="{BB962C8B-B14F-4D97-AF65-F5344CB8AC3E}">
        <p14:creationId xmlns:p14="http://schemas.microsoft.com/office/powerpoint/2010/main" val="53467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19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pull/>
      </p:transition>
    </mc:Choice>
    <mc:Fallback xmlns=""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72621" y="1177047"/>
            <a:ext cx="686277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 os braços , olhe ao céu, grite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"Sou o melhor de todos os dias"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Cavalgue na vida realizando teus sonhos.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Busque, não deixe pra trás o melhor de ti.</a:t>
            </a:r>
          </a:p>
        </p:txBody>
      </p:sp>
    </p:spTree>
    <p:extLst>
      <p:ext uri="{BB962C8B-B14F-4D97-AF65-F5344CB8AC3E}">
        <p14:creationId xmlns:p14="http://schemas.microsoft.com/office/powerpoint/2010/main" val="210140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65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warp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12890" y="437745"/>
            <a:ext cx="605646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cair...levante.. não pare !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Acredite em ti...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que és</a:t>
            </a:r>
          </a:p>
          <a:p>
            <a:pPr algn="ctr"/>
            <a:endParaRPr lang="pt-BR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"SIMPLESMENTE A </a:t>
            </a:r>
            <a:r>
              <a:rPr lang="pt-BR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MELHOR“</a:t>
            </a:r>
          </a:p>
          <a:p>
            <a:pPr algn="ctr"/>
            <a:endParaRPr lang="pt-BR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Ana Maria Brasiliense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Santos-SP-Brasil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28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6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476656" y="4620280"/>
            <a:ext cx="30508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Ana Maria Brasiliense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254885" y="4606346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33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-174589" y="155704"/>
            <a:ext cx="8783174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Ana Maria Brasiliense ( Poema dedicado a sua filha Renata)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Tina Turner-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Simply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The Best Instrumental</a:t>
            </a:r>
          </a:p>
          <a:p>
            <a:pPr algn="ctr"/>
            <a:r>
              <a:rPr lang="pt-BR" sz="2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</a:p>
          <a:p>
            <a:pPr algn="ctr"/>
            <a:r>
              <a:rPr lang="pt-BR" sz="2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72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</TotalTime>
  <Words>233</Words>
  <Application>Microsoft Office PowerPoint</Application>
  <PresentationFormat>Apresentação na tela (16:9)</PresentationFormat>
  <Paragraphs>41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2020-03-09T01:37:12Z</dcterms:created>
  <dcterms:modified xsi:type="dcterms:W3CDTF">2020-03-28T18:53:10Z</dcterms:modified>
</cp:coreProperties>
</file>