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60" r:id="rId5"/>
    <p:sldId id="259" r:id="rId6"/>
    <p:sldId id="261" r:id="rId7"/>
    <p:sldId id="266" r:id="rId8"/>
    <p:sldId id="267" r:id="rId9"/>
    <p:sldId id="262" r:id="rId10"/>
    <p:sldId id="263" r:id="rId11"/>
    <p:sldId id="257" r:id="rId12"/>
    <p:sldId id="264" r:id="rId13"/>
    <p:sldId id="270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4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879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6569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531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252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3705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5705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4802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7882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003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8710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73EBF-CDAA-4446-885B-81090EC002AF}" type="datetimeFigureOut">
              <a:rPr lang="pt-BR" smtClean="0"/>
              <a:t>05/05/2018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5E282-7D42-42B3-8963-511C614FB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926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3" y="0"/>
            <a:ext cx="8818179" cy="5143500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4" name="Leo Rojas -   Watch Over My Dream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46235" y="2422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83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154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208179" y="1648420"/>
            <a:ext cx="5554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Um Lindo Sorriso De Mulher</a:t>
            </a:r>
            <a:endParaRPr lang="pt-BR" sz="5400" b="1" cap="none" spc="5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439219" y="3013741"/>
            <a:ext cx="3092411" cy="5625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Marcial </a:t>
            </a:r>
            <a:r>
              <a:rPr lang="pt-BR" sz="5400" b="1" cap="none" spc="50" dirty="0" err="1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Salaverry</a:t>
            </a:r>
            <a:endParaRPr lang="pt-BR" sz="5400" b="1" cap="none" spc="5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3500"/>
            <a:ext cx="2533650" cy="3810000"/>
          </a:xfrm>
          <a:prstGeom prst="rect">
            <a:avLst/>
          </a:prstGeom>
          <a:effectLst>
            <a:softEdge rad="419100"/>
          </a:effectLst>
        </p:spPr>
      </p:pic>
    </p:spTree>
    <p:extLst>
      <p:ext uri="{BB962C8B-B14F-4D97-AF65-F5344CB8AC3E}">
        <p14:creationId xmlns:p14="http://schemas.microsoft.com/office/powerpoint/2010/main" val="175200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70771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487" y="586591"/>
            <a:ext cx="528702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insondáveis mistérios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encerra um sorriso de mulher...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lábios, ora sérios,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ora um meigo e doce sorriso mostrando...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vezes entreabrindo-se suavemente...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beijos querendo, somente...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Lábios...doces lábios...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com carinho beijá-los...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delícias do amor leva-los.</a:t>
            </a:r>
          </a:p>
        </p:txBody>
      </p:sp>
    </p:spTree>
    <p:extLst>
      <p:ext uri="{BB962C8B-B14F-4D97-AF65-F5344CB8AC3E}">
        <p14:creationId xmlns:p14="http://schemas.microsoft.com/office/powerpoint/2010/main" val="1293268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blinds dir="vert"/>
      </p:transition>
    </mc:Choice>
    <mc:Fallback>
      <p:transition spd="slow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4" y="0"/>
            <a:ext cx="8849710" cy="5143500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386551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209765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10241" y="371147"/>
            <a:ext cx="5123518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como nesse segredo penetrar?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Ei-la em doce sorriso...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Parece ao amor convidar...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então apenas é um aviso.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quem a distância quer manter...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deixar-me apenas a sofrer...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Doces mistérios de um sorriso feminino.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faz sempre perder o tino...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desvendá-los?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Tenho que beijá-los...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055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blinds dir="vert"/>
      </p:transition>
    </mc:Choice>
    <mc:Fallback>
      <p:transition spd="slow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25" y="0"/>
            <a:ext cx="8944304" cy="5143500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1450053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19479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r"/>
      </p:transition>
    </mc:Choice>
    <mc:Fallback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229710" y="468183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444358" y="4681835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6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0"/>
            <a:ext cx="8786648" cy="5143500"/>
          </a:xfrm>
          <a:prstGeom prst="rect">
            <a:avLst/>
          </a:prstGeom>
          <a:effectLst>
            <a:softEdge rad="241300"/>
          </a:effectLst>
        </p:spPr>
      </p:pic>
    </p:spTree>
    <p:extLst>
      <p:ext uri="{BB962C8B-B14F-4D97-AF65-F5344CB8AC3E}">
        <p14:creationId xmlns:p14="http://schemas.microsoft.com/office/powerpoint/2010/main" val="426732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51919" y="748174"/>
            <a:ext cx="5040161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Marcial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 Leo Rojas-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Watch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Over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Dreams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08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152</Words>
  <Application>Microsoft Office PowerPoint</Application>
  <PresentationFormat>Apresentação na tela (16:9)</PresentationFormat>
  <Paragraphs>35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2018-05-05T00:12:12Z</dcterms:created>
  <dcterms:modified xsi:type="dcterms:W3CDTF">2018-05-05T22:08:54Z</dcterms:modified>
</cp:coreProperties>
</file>