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60" r:id="rId6"/>
    <p:sldId id="266" r:id="rId7"/>
    <p:sldId id="264" r:id="rId8"/>
    <p:sldId id="267" r:id="rId9"/>
    <p:sldId id="263" r:id="rId10"/>
    <p:sldId id="268" r:id="rId11"/>
    <p:sldId id="262" r:id="rId12"/>
    <p:sldId id="269" r:id="rId13"/>
    <p:sldId id="261" r:id="rId14"/>
    <p:sldId id="270" r:id="rId15"/>
    <p:sldId id="259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3E22"/>
    <a:srgbClr val="7F5431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2823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871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2426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5394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571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727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5689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6685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8701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7169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6064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3E22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9E230-8E1C-42FA-BBF9-A358EF0F5EE4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02238-A969-4F83-99B2-48378B96D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6822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E6C59FE-09CC-445C-A964-DE1A5B879C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lovely   Billie Eilish  Khalid   Cover (Violin)">
            <a:hlinkClick r:id="" action="ppaction://media"/>
            <a:extLst>
              <a:ext uri="{FF2B5EF4-FFF2-40B4-BE49-F238E27FC236}">
                <a16:creationId xmlns:a16="http://schemas.microsoft.com/office/drawing/2014/main" id="{2E724186-F73B-4341-BB7E-E592CD67BE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1757" y="2376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5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9B28166-5F1B-4174-BD31-BDE64EBD0372}"/>
              </a:ext>
            </a:extLst>
          </p:cNvPr>
          <p:cNvSpPr/>
          <p:nvPr/>
        </p:nvSpPr>
        <p:spPr>
          <a:xfrm>
            <a:off x="2944321" y="1116172"/>
            <a:ext cx="325535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72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Poeta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2D7A5EC-AB6E-439B-9CA5-A0C95E9ECD73}"/>
              </a:ext>
            </a:extLst>
          </p:cNvPr>
          <p:cNvSpPr/>
          <p:nvPr/>
        </p:nvSpPr>
        <p:spPr>
          <a:xfrm>
            <a:off x="868286" y="2483505"/>
            <a:ext cx="695023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Alfredo dos Santos Mendes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A04DA3C-F4DE-45E6-9D38-002AD9DB3732}"/>
              </a:ext>
            </a:extLst>
          </p:cNvPr>
          <p:cNvSpPr/>
          <p:nvPr/>
        </p:nvSpPr>
        <p:spPr>
          <a:xfrm>
            <a:off x="1489000" y="3650651"/>
            <a:ext cx="22300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Lagos 22/05/98</a:t>
            </a:r>
          </a:p>
        </p:txBody>
      </p:sp>
    </p:spTree>
    <p:extLst>
      <p:ext uri="{BB962C8B-B14F-4D97-AF65-F5344CB8AC3E}">
        <p14:creationId xmlns:p14="http://schemas.microsoft.com/office/powerpoint/2010/main" val="2888110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E62212-4A95-435F-A726-7A3FE0DA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BBE3495-D9B4-4B24-801D-1FC59A62D550}"/>
              </a:ext>
            </a:extLst>
          </p:cNvPr>
          <p:cNvSpPr txBox="1"/>
          <p:nvPr/>
        </p:nvSpPr>
        <p:spPr>
          <a:xfrm>
            <a:off x="1890307" y="909756"/>
            <a:ext cx="4525598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 poeta é ser guerreiro.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Sua arma é um tinteiro,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Da tinta faz munições.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machado desenterra,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a caneta faz guerra,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prosas e com canções!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07478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restige"/>
      </p:transition>
    </mc:Choice>
    <mc:Fallback>
      <p:transition spd="slow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40732A4-184D-43E0-B347-E655A206D00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001" b="12001"/>
          <a:stretch/>
        </p:blipFill>
        <p:spPr>
          <a:xfrm>
            <a:off x="606287" y="367748"/>
            <a:ext cx="8001000" cy="453224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84990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dir="d" isContent="1" isInverted="1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E62212-4A95-435F-A726-7A3FE0DA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5195C99-AA63-43E8-ABE6-4FDAF5D45334}"/>
              </a:ext>
            </a:extLst>
          </p:cNvPr>
          <p:cNvSpPr txBox="1"/>
          <p:nvPr/>
        </p:nvSpPr>
        <p:spPr>
          <a:xfrm>
            <a:off x="1945874" y="909756"/>
            <a:ext cx="4775667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Transmite na poesia,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Tristeza, dor, alegria,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seu grito revoltante.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em nome da justiça,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pratica a injustiça,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</a:t>
            </a:r>
            <a:r>
              <a:rPr lang="pt-BR" sz="32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acto</a:t>
            </a:r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beligerante!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565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172A5F6-4415-440B-A232-FEC0B08044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52" y="0"/>
            <a:ext cx="803081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70649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eelOff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E62212-4A95-435F-A726-7A3FE0DA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3171C8B-B8AA-4F82-BCAD-6A3E187B3644}"/>
              </a:ext>
            </a:extLst>
          </p:cNvPr>
          <p:cNvSpPr txBox="1"/>
          <p:nvPr/>
        </p:nvSpPr>
        <p:spPr>
          <a:xfrm>
            <a:off x="1897270" y="924340"/>
            <a:ext cx="489345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Detesta a hipocrisia.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Seu mundo de fantasia,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acolhe falsidade.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Sonhando um mundo melhor,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suas prosas de amor,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São um hino à liberdade!</a:t>
            </a:r>
          </a:p>
        </p:txBody>
      </p:sp>
    </p:spTree>
    <p:extLst>
      <p:ext uri="{BB962C8B-B14F-4D97-AF65-F5344CB8AC3E}">
        <p14:creationId xmlns:p14="http://schemas.microsoft.com/office/powerpoint/2010/main" val="2457599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46FBCA5-4CEC-43F4-B0CB-C9AEFEC59B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22" y="178904"/>
            <a:ext cx="8557591" cy="47608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92291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E62212-4A95-435F-A726-7A3FE0DA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0D4F3D0-BB69-4274-A220-BEA2C204DCCE}"/>
              </a:ext>
            </a:extLst>
          </p:cNvPr>
          <p:cNvSpPr txBox="1"/>
          <p:nvPr/>
        </p:nvSpPr>
        <p:spPr>
          <a:xfrm>
            <a:off x="1853664" y="755374"/>
            <a:ext cx="4769447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 seu modo de sentir,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 às vezes a sorrir,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vontade de chorar.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Sente a dor o sofrimento,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um ai, sem um lamento,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Vai sofrendo a versejar!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31387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7B3B449-2564-4B89-B7FF-E8CB88FE2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77" y="159025"/>
            <a:ext cx="8428383" cy="481053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0548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an dir="r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E62212-4A95-435F-A726-7A3FE0DA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2DF4290-FBBA-4D58-9219-AD54B399A9C1}"/>
              </a:ext>
            </a:extLst>
          </p:cNvPr>
          <p:cNvSpPr txBox="1"/>
          <p:nvPr/>
        </p:nvSpPr>
        <p:spPr>
          <a:xfrm>
            <a:off x="1884989" y="884582"/>
            <a:ext cx="465781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Canta o amor a revolta.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Sente-se um cavalo à solta,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prados do pensamento.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sonhos, a nostalgia,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transforma em poesia,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Palavras leva-as o vento!</a:t>
            </a:r>
          </a:p>
        </p:txBody>
      </p:sp>
    </p:spTree>
    <p:extLst>
      <p:ext uri="{BB962C8B-B14F-4D97-AF65-F5344CB8AC3E}">
        <p14:creationId xmlns:p14="http://schemas.microsoft.com/office/powerpoint/2010/main" val="1576112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74" y="-22363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DBB686-7A5E-4B3F-A7C9-E92995CDE1B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7" b="4207"/>
          <a:stretch/>
        </p:blipFill>
        <p:spPr>
          <a:xfrm>
            <a:off x="298174" y="0"/>
            <a:ext cx="884582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1804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ythrough dir="out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EE62212-4A95-435F-A726-7A3FE0DA3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6D5AF6B-A2BE-4BBE-9B83-0DFF046632E0}"/>
              </a:ext>
            </a:extLst>
          </p:cNvPr>
          <p:cNvSpPr txBox="1"/>
          <p:nvPr/>
        </p:nvSpPr>
        <p:spPr>
          <a:xfrm>
            <a:off x="1879093" y="815009"/>
            <a:ext cx="495039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Há quem julgue que o poeta,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visionário pateta,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 noutra dimensão.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Sendo assim, nosso é o céu.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lhes tiro o meu chapéu,</a:t>
            </a:r>
          </a:p>
          <a:p>
            <a:pPr algn="ctr"/>
            <a:r>
              <a:rPr lang="pt-BR" sz="32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Parabéns, têm razão!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57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6C34090-2114-4E8A-B276-188F8BB0E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32614AE-9158-409A-B7FB-CC4C7F4729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24947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92239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B7C4BE4C-70B8-4B36-9668-0470BA175F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BD0E2D-DC7F-4F75-AF51-DBDCA905EE30}"/>
              </a:ext>
            </a:extLst>
          </p:cNvPr>
          <p:cNvSpPr txBox="1"/>
          <p:nvPr/>
        </p:nvSpPr>
        <p:spPr>
          <a:xfrm>
            <a:off x="5643868" y="566530"/>
            <a:ext cx="35125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98FC1774-14BA-4F48-B6C2-988E43ABB0F1}"/>
              </a:ext>
            </a:extLst>
          </p:cNvPr>
          <p:cNvSpPr txBox="1"/>
          <p:nvPr/>
        </p:nvSpPr>
        <p:spPr>
          <a:xfrm>
            <a:off x="3299811" y="2439517"/>
            <a:ext cx="607249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lovely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Billie 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Eilish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Khalid (</a:t>
            </a:r>
            <a:r>
              <a:rPr lang="pt-BR" sz="24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Violin</a:t>
            </a:r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</p:txBody>
      </p:sp>
    </p:spTree>
    <p:extLst>
      <p:ext uri="{BB962C8B-B14F-4D97-AF65-F5344CB8AC3E}">
        <p14:creationId xmlns:p14="http://schemas.microsoft.com/office/powerpoint/2010/main" val="21659248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fracture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265</Words>
  <Application>Microsoft Office PowerPoint</Application>
  <PresentationFormat>Apresentação na tela (16:9)</PresentationFormat>
  <Paragraphs>48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2021-03-21T14:30:55Z</dcterms:created>
  <dcterms:modified xsi:type="dcterms:W3CDTF">2021-03-26T01:13:57Z</dcterms:modified>
</cp:coreProperties>
</file>