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72" r:id="rId4"/>
    <p:sldId id="260" r:id="rId5"/>
    <p:sldId id="259" r:id="rId6"/>
    <p:sldId id="261" r:id="rId7"/>
    <p:sldId id="267" r:id="rId8"/>
    <p:sldId id="263" r:id="rId9"/>
    <p:sldId id="268" r:id="rId10"/>
    <p:sldId id="262" r:id="rId11"/>
    <p:sldId id="269" r:id="rId12"/>
    <p:sldId id="264" r:id="rId13"/>
    <p:sldId id="270" r:id="rId14"/>
    <p:sldId id="265" r:id="rId15"/>
    <p:sldId id="271" r:id="rId16"/>
    <p:sldId id="258" r:id="rId17"/>
    <p:sldId id="266" r:id="rId18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11664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04785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7181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02487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85042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908823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73296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7246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3857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33584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508311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68FD1D-A23D-4725-A9CB-CD2DDA3AE4DD}" type="datetimeFigureOut">
              <a:rPr lang="pt-BR" smtClean="0"/>
              <a:t>07/01/2019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CD8EC7-6F55-45C6-B040-877B232AF13C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115882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hristina Perri - A Thousand Years (Piano_Cello Cover) - The Piano Guys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10639" y="2140490"/>
            <a:ext cx="609600" cy="6096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83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7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Retângulo 3"/>
          <p:cNvSpPr/>
          <p:nvPr/>
        </p:nvSpPr>
        <p:spPr>
          <a:xfrm>
            <a:off x="1427145" y="1380510"/>
            <a:ext cx="6289707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“Não Sei o Que é Dizer Adeus”!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3176645" y="2894377"/>
            <a:ext cx="2790705" cy="55286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5400" b="1" cap="none" spc="0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Lins</a:t>
            </a:r>
            <a:endParaRPr lang="pt-BR" sz="5400" b="1" cap="none" spc="0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039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6000">
        <p15:prstTrans prst="curtains"/>
      </p:transition>
    </mc:Choice>
    <mc:Fallback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053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pull dir="r"/>
      </p:transition>
    </mc:Choice>
    <mc:Fallback>
      <p:transition spd="slow" advTm="3000">
        <p:pull dir="r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CaixaDeTexto 3"/>
          <p:cNvSpPr txBox="1"/>
          <p:nvPr/>
        </p:nvSpPr>
        <p:spPr>
          <a:xfrm>
            <a:off x="1394653" y="1673158"/>
            <a:ext cx="649087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antes que eu diga, fica comigo,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espera adormecer e não esqueças,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 lugar mais bonito que conheci foi ao teu lado,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os sonhos mais bonitos, sonhei contigo!</a:t>
            </a:r>
          </a:p>
        </p:txBody>
      </p:sp>
    </p:spTree>
    <p:extLst>
      <p:ext uri="{BB962C8B-B14F-4D97-AF65-F5344CB8AC3E}">
        <p14:creationId xmlns:p14="http://schemas.microsoft.com/office/powerpoint/2010/main" val="2200550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898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CaixaDeTexto 3"/>
          <p:cNvSpPr txBox="1"/>
          <p:nvPr/>
        </p:nvSpPr>
        <p:spPr>
          <a:xfrm>
            <a:off x="1686504" y="1682886"/>
            <a:ext cx="5965543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Antes que eu diga adeus...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abrace e olhe nos meus olhos,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Neles sentirás o que ainda significas para mim,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 beije, me ame e misture-me no teu amar!</a:t>
            </a:r>
          </a:p>
        </p:txBody>
      </p:sp>
    </p:spTree>
    <p:extLst>
      <p:ext uri="{BB962C8B-B14F-4D97-AF65-F5344CB8AC3E}">
        <p14:creationId xmlns:p14="http://schemas.microsoft.com/office/powerpoint/2010/main" val="76594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41517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CaixaDeTexto 3"/>
          <p:cNvSpPr txBox="1"/>
          <p:nvPr/>
        </p:nvSpPr>
        <p:spPr>
          <a:xfrm>
            <a:off x="1321878" y="1602254"/>
            <a:ext cx="6500241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Antes que eu diga adeus...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me peças que eu te esqueças,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que eu siga sendo a minha mais pura verdade,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permita que meu amor entre em teu coração,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Sinta-o, e ame meu corpo!</a:t>
            </a:r>
          </a:p>
        </p:txBody>
      </p:sp>
    </p:spTree>
    <p:extLst>
      <p:ext uri="{BB962C8B-B14F-4D97-AF65-F5344CB8AC3E}">
        <p14:creationId xmlns:p14="http://schemas.microsoft.com/office/powerpoint/2010/main" val="195095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868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switch dir="r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CaixaDeTexto 3"/>
          <p:cNvSpPr txBox="1"/>
          <p:nvPr/>
        </p:nvSpPr>
        <p:spPr>
          <a:xfrm>
            <a:off x="1497856" y="1692613"/>
            <a:ext cx="614828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Antes que eu diga adeus...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Encontre nossas lembranças, e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Desenhe meu rosto antes que a madrugada finde,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eu perca meu novo amanhecer!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63838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744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CaixaDeTexto 3"/>
          <p:cNvSpPr txBox="1"/>
          <p:nvPr/>
        </p:nvSpPr>
        <p:spPr>
          <a:xfrm>
            <a:off x="1479229" y="1602254"/>
            <a:ext cx="6185539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por fim, se eu disser adeus...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Amanheça, abra a cortina dos meus sonhos,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Sonhos que juntei um a um para realizar contigo,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 ame como nunca amastes outra mulher,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não deixe-me ir embora, guarda-me perto de ti!</a:t>
            </a:r>
          </a:p>
        </p:txBody>
      </p:sp>
    </p:spTree>
    <p:extLst>
      <p:ext uri="{BB962C8B-B14F-4D97-AF65-F5344CB8AC3E}">
        <p14:creationId xmlns:p14="http://schemas.microsoft.com/office/powerpoint/2010/main" val="159916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split orient="vert"/>
      </p:transition>
    </mc:Choice>
    <mc:Fallback>
      <p:transition spd="slow" advTm="1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5819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ripple dir="l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CaixaDeTexto 3"/>
          <p:cNvSpPr txBox="1"/>
          <p:nvPr/>
        </p:nvSpPr>
        <p:spPr>
          <a:xfrm>
            <a:off x="1693935" y="1478604"/>
            <a:ext cx="575612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Aí eu vou contigo,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Vamos juntos a qualquer que seja o lugar .... </a:t>
            </a: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 só me chamar!</a:t>
            </a:r>
          </a:p>
          <a:p>
            <a:pPr algn="ctr"/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Lins</a:t>
            </a:r>
          </a:p>
        </p:txBody>
      </p:sp>
    </p:spTree>
    <p:extLst>
      <p:ext uri="{BB962C8B-B14F-4D97-AF65-F5344CB8AC3E}">
        <p14:creationId xmlns:p14="http://schemas.microsoft.com/office/powerpoint/2010/main" val="684941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1311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d" isContent="1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aixaDeTexto 7"/>
          <p:cNvSpPr txBox="1"/>
          <p:nvPr/>
        </p:nvSpPr>
        <p:spPr>
          <a:xfrm>
            <a:off x="1828800" y="4733603"/>
            <a:ext cx="147027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err="1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Cema</a:t>
            </a:r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Lins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9" name="CaixaDeTexto 8"/>
          <p:cNvSpPr txBox="1"/>
          <p:nvPr/>
        </p:nvSpPr>
        <p:spPr>
          <a:xfrm>
            <a:off x="6293837" y="4733603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6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400" b="1" dirty="0">
              <a:solidFill>
                <a:schemeClr val="accent6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pic>
        <p:nvPicPr>
          <p:cNvPr id="6" name="Imagem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762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498" cy="9144002"/>
          </a:xfrm>
          <a:prstGeom prst="rect">
            <a:avLst/>
          </a:prstGeom>
          <a:effectLst>
            <a:softEdge rad="355600"/>
          </a:effectLst>
        </p:spPr>
      </p:pic>
      <p:sp>
        <p:nvSpPr>
          <p:cNvPr id="4" name="CaixaDeTexto 3"/>
          <p:cNvSpPr txBox="1"/>
          <p:nvPr/>
        </p:nvSpPr>
        <p:spPr>
          <a:xfrm>
            <a:off x="1833108" y="1051507"/>
            <a:ext cx="5477782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Cema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Lins</a:t>
            </a:r>
          </a:p>
          <a:p>
            <a:pPr algn="ctr"/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Christina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Perri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 Thousand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Years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(Piano </a:t>
            </a:r>
            <a:r>
              <a:rPr lang="pt-BR" sz="1800" b="1" dirty="0" err="1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Guys</a:t>
            </a:r>
            <a:r>
              <a:rPr lang="pt-BR" sz="18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)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1800" b="1" dirty="0" err="1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18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1800" b="1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1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18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883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14:window dir="vert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146</TotalTime>
  <Words>263</Words>
  <Application>Microsoft Office PowerPoint</Application>
  <PresentationFormat>Apresentação na tela (16:9)</PresentationFormat>
  <Paragraphs>42</Paragraphs>
  <Slides>17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11</cp:revision>
  <dcterms:created xsi:type="dcterms:W3CDTF">2018-12-15T01:24:20Z</dcterms:created>
  <dcterms:modified xsi:type="dcterms:W3CDTF">2019-01-07T21:32:03Z</dcterms:modified>
</cp:coreProperties>
</file>