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9" r:id="rId5"/>
    <p:sldId id="260" r:id="rId6"/>
    <p:sldId id="261" r:id="rId7"/>
    <p:sldId id="264" r:id="rId8"/>
    <p:sldId id="262" r:id="rId9"/>
    <p:sldId id="267" r:id="rId10"/>
    <p:sldId id="263" r:id="rId11"/>
    <p:sldId id="265" r:id="rId12"/>
    <p:sldId id="258" r:id="rId13"/>
    <p:sldId id="269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28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71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5302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2500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969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770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6212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0515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7756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0240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6197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59507-7C3A-4D1F-81A0-B2A0798A8ECA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8B13A-9781-437C-80A8-A38D94E6FC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6968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One Sunday Morning -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6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836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0672481">
            <a:off x="3477983" y="1692613"/>
            <a:ext cx="4639412" cy="12240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0160">
                  <a:solidFill>
                    <a:schemeClr val="accent5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Aquilo Que Sou</a:t>
            </a:r>
            <a:endParaRPr lang="pt-BR" sz="5400" b="1" cap="none" spc="0" dirty="0">
              <a:ln w="10160">
                <a:solidFill>
                  <a:schemeClr val="accent5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659549" y="3618688"/>
            <a:ext cx="3247816" cy="5723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0160">
                  <a:solidFill>
                    <a:schemeClr val="accent5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Glória Marreiros</a:t>
            </a:r>
            <a:endParaRPr lang="pt-BR" sz="5400" b="1" cap="none" spc="0" dirty="0">
              <a:ln w="10160">
                <a:solidFill>
                  <a:schemeClr val="accent5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522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2272108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restig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56738" y="1906622"/>
            <a:ext cx="55467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sou a magia do teu pensamento,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Quimera que trazes no peito escondida,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Prefácio dum livro, falando da vida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doiras ao sol e refrescas no vento. </a:t>
            </a:r>
          </a:p>
        </p:txBody>
      </p:sp>
    </p:spTree>
    <p:extLst>
      <p:ext uri="{BB962C8B-B14F-4D97-AF65-F5344CB8AC3E}">
        <p14:creationId xmlns:p14="http://schemas.microsoft.com/office/powerpoint/2010/main" val="162083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0"/>
            <a:ext cx="8871626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18682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:push dir="u"/>
      </p:transition>
    </mc:Choice>
    <mc:Fallback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87745" y="1799617"/>
            <a:ext cx="6200736" cy="17774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sou a visão que te ampara, em tormento,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Levanta teu ego com força sentida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sou a mensagem, por ti sempre lida,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 folha de outono deixada ao relento.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2551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361220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86693" y="1971585"/>
            <a:ext cx="51139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Agora que sabes aquilo que sou,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força que emito no tudo que dou,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Avança, sem medo, na tua jornada. </a:t>
            </a:r>
          </a:p>
        </p:txBody>
      </p:sp>
    </p:spTree>
    <p:extLst>
      <p:ext uri="{BB962C8B-B14F-4D97-AF65-F5344CB8AC3E}">
        <p14:creationId xmlns:p14="http://schemas.microsoft.com/office/powerpoint/2010/main" val="421449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65683" cy="5143500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421" y="1"/>
            <a:ext cx="5160579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192256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:push dir="u"/>
      </p:transition>
    </mc:Choice>
    <mc:Fallback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34690" y="2130357"/>
            <a:ext cx="56701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Depois de trilhares teu doce caminho,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penas de pena </a:t>
            </a:r>
            <a:r>
              <a:rPr lang="pt-BR" sz="24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alvora-me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um ninho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deita-me lá, porque vivo sem nada. </a:t>
            </a:r>
          </a:p>
        </p:txBody>
      </p:sp>
    </p:spTree>
    <p:extLst>
      <p:ext uri="{BB962C8B-B14F-4D97-AF65-F5344CB8AC3E}">
        <p14:creationId xmlns:p14="http://schemas.microsoft.com/office/powerpoint/2010/main" val="317698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44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84051" y="4681835"/>
            <a:ext cx="2440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Glória Marreiros</a:t>
            </a:r>
            <a:endParaRPr lang="pt-B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65779" y="4681834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170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66194" y="1770434"/>
            <a:ext cx="497123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Glória Marreiros</a:t>
            </a:r>
          </a:p>
          <a:p>
            <a:pPr algn="ctr"/>
            <a:r>
              <a:rPr lang="pt-BR" sz="1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Música:One</a:t>
            </a:r>
            <a:r>
              <a:rPr lang="pt-BR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Sunday</a:t>
            </a:r>
            <a:r>
              <a:rPr lang="pt-BR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Morning</a:t>
            </a:r>
            <a:r>
              <a:rPr lang="pt-BR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-Francis Goya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16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621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157</Words>
  <Application>Microsoft Office PowerPoint</Application>
  <PresentationFormat>Apresentação na tela (16:9)</PresentationFormat>
  <Paragraphs>28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2019-03-26T02:36:44Z</dcterms:created>
  <dcterms:modified xsi:type="dcterms:W3CDTF">2019-04-20T22:33:11Z</dcterms:modified>
</cp:coreProperties>
</file>