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58" r:id="rId6"/>
    <p:sldId id="267" r:id="rId7"/>
    <p:sldId id="262" r:id="rId8"/>
    <p:sldId id="268" r:id="rId9"/>
    <p:sldId id="263" r:id="rId10"/>
    <p:sldId id="269" r:id="rId11"/>
    <p:sldId id="264" r:id="rId12"/>
    <p:sldId id="270" r:id="rId13"/>
    <p:sldId id="265" r:id="rId14"/>
    <p:sldId id="271" r:id="rId15"/>
    <p:sldId id="266" r:id="rId16"/>
    <p:sldId id="272" r:id="rId17"/>
    <p:sldId id="260" r:id="rId18"/>
  </p:sldIdLst>
  <p:sldSz cx="12192000" cy="6858000"/>
  <p:notesSz cx="6858000" cy="9144000"/>
  <p:defaultTextStyle>
    <a:defPPr>
      <a:defRPr lang="pt-BR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8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D60951-FA41-42C7-9CA3-B59A3C762F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4958A38-DF62-41D2-9617-DCEA136A43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F93B6D2-D485-485C-8A5D-2229C183C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7C0037E-1A0A-4DB3-A2CD-FDE3FB7C5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5A9E249-B5E5-46A5-BDE5-7D478B1B0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2455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BB2AB2-20E6-47F4-9B40-5418904D9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EB044CC-4180-40D5-9C13-4C8D7DE9A4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136ACA3-B922-493D-997E-A4F05E2BC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A5978AE-1593-4A89-B58C-06BBAEC61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7B2EB00-B6B5-4542-A656-DFFE22214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058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416D1D-CD1F-400B-AB40-A087A1925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8DB86BE-A7A1-42E5-8BF7-4BFD5820B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F3309DE-C131-4916-8339-CD7D96011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BC123D7-7342-4A8F-8066-676598604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27C5D46-FA8C-48CC-AF51-5BC8B4831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1680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E46A70-6F89-4DDB-A9BB-AC1C7C1BF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D803A4B-B8D9-4B7B-AC82-9C071DBA62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ACC3A7A-512B-4C81-BD39-A3FA9C4800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3142228-D21C-4B94-AB42-38442AA54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102F916-3459-4BF0-A028-87604E124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D00BAA3-A0BC-4CD2-8BEB-6E3944054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5740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D2EA73-7A92-4149-8337-747DE9CF3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8EE6FE4-32C9-40CC-B2A2-28F5C068D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913AA67-CABB-49C9-ACFD-2F2B47304A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F42FF3A5-AEE1-4FF8-A6DE-DE4A955C9B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15B1AFE-087E-4EA8-B517-A4C373CDF2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F3C2262-467F-4076-B1F3-2CBC847D1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00C383CC-B7AD-4F67-A518-0A2C537A8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D8085C4-A606-44E6-A06B-AEB1F2437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3910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E5A7F4-91F3-4139-9B43-D6953D377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B29EC7D-58FB-44DD-98F4-263349AF0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23FE535-9749-4601-8BA4-961F78861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0E0E720-1BCB-4767-B5CF-64CCB90B5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176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2D26C393-5C8C-47C4-8B6F-B1E769A48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B7D051FD-809D-462F-8828-7FE8183A7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5534CE8B-8A3C-4910-BE94-F0EC5FE75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8555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6C35C3-188B-4BD2-96B4-3369896EC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B844BE7-ECB6-4FB7-87C3-37A57BB81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A6DA747-79A8-4893-8A51-02703DAFE2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6525C95-B040-42FB-90CE-122E47D7F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5DB4117-CEAA-49A8-866A-68550843B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314604D-98DB-4979-92BA-B210DFF6C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2262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5B4F86-126F-4777-ACD1-29317B212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88B0910B-D748-4D13-A42A-D3F28D1ECA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95A343B-7015-4D2F-B4A0-21B9284860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FCD28C4-3B28-4A36-A0E3-2BC51CDD4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464643D-8C8A-45A0-851F-45ED41A90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77D09D8-A70B-4B04-B72D-BEDAC545B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3564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D25D53-9748-468C-BC6E-92F45F835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FFCB3E1-D9D4-4240-9013-B15A33A784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4559BAB-5769-4A5E-9560-F4EC6527A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4F27510-AA23-4869-ABF3-B0AAC1E3D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2F54A98-401D-4BE5-B84B-0A55A87A0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2873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6D924EC-82B9-4951-A473-D3E9964B31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1E263B4-EE31-4965-905A-7374A427F0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2EE32EF-A7AF-47B6-A280-121133F66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0EF13B1-5CBB-421F-A0C5-F42C3AE12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1C882D0-1143-4654-819C-A8EDD5074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2052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CD313E4-80E0-41E4-8D31-B1D8A71BC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6661892-6C48-4BD2-990C-283DC6126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072ADA9-9E6F-4C20-9C8E-8B8516FFCC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B2CB0-0A9C-4709-BE6D-E7547239364D}" type="datetimeFigureOut">
              <a:rPr lang="pt-BR" smtClean="0"/>
              <a:t>15/12/2020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AE28988-132A-4F02-85AE-C006B23C4B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F72444B-5D1A-4DF3-BAB4-88AE47C179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86BB3-F9B9-4917-A900-605F2253D8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3479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M-3 ENRIQUE CHIA    SIN TI   USTED (Instrumental)">
            <a:hlinkClick r:id="" action="ppaction://media"/>
            <a:extLst>
              <a:ext uri="{FF2B5EF4-FFF2-40B4-BE49-F238E27FC236}">
                <a16:creationId xmlns:a16="http://schemas.microsoft.com/office/drawing/2014/main" id="{1902E1CE-AFC0-4DA0-A8C7-E1D2D90156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99931" y="3892826"/>
            <a:ext cx="609600" cy="6096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B510A0B-6C0F-4FBA-A6FE-A83DD96867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A10EF24-7695-4482-82F5-8BA807FE66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57150"/>
            <a:ext cx="11184835" cy="67437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3180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AADF819-EE09-4780-87EC-EA8A14959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BCA1716-6ED9-4D97-94C6-5A58254363BC}"/>
              </a:ext>
            </a:extLst>
          </p:cNvPr>
          <p:cNvSpPr/>
          <p:nvPr/>
        </p:nvSpPr>
        <p:spPr>
          <a:xfrm>
            <a:off x="6327413" y="1417983"/>
            <a:ext cx="4698396" cy="15980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gaz One" pitchFamily="2" charset="0"/>
              </a:rPr>
              <a:t>Baila Amor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D9B6864-9146-467E-BDB6-05DE01B4DCF3}"/>
              </a:ext>
            </a:extLst>
          </p:cNvPr>
          <p:cNvSpPr/>
          <p:nvPr/>
        </p:nvSpPr>
        <p:spPr>
          <a:xfrm>
            <a:off x="3551582" y="4664765"/>
            <a:ext cx="7991061" cy="12854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gaz One" pitchFamily="2" charset="0"/>
              </a:rPr>
              <a:t>Humberto </a:t>
            </a:r>
            <a:r>
              <a:rPr lang="pt-BR" sz="5400" b="1" cap="none" spc="0" dirty="0" err="1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gaz One" pitchFamily="2" charset="0"/>
              </a:rPr>
              <a:t>Napoleón</a:t>
            </a:r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gaz One" pitchFamily="2" charset="0"/>
              </a:rPr>
              <a:t> Varela </a:t>
            </a:r>
            <a:r>
              <a:rPr lang="pt-BR" sz="5400" b="1" cap="none" spc="0" dirty="0" err="1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gaz One" pitchFamily="2" charset="0"/>
              </a:rPr>
              <a:t>Robalino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11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flythrough dir="out" hasBounce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2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0B226F3-9D6E-459B-A326-19ADE81C8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860A4E-23E1-4F0D-87FA-A5F946FDD9DE}"/>
              </a:ext>
            </a:extLst>
          </p:cNvPr>
          <p:cNvSpPr txBox="1"/>
          <p:nvPr/>
        </p:nvSpPr>
        <p:spPr>
          <a:xfrm>
            <a:off x="4489250" y="674400"/>
            <a:ext cx="7702750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32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32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nobre poeta equatoriano, nos apresenta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poema muita sensualidade mesclada ao desejo,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de uma forma lírica e apaixonada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mesmo tempo.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sabe trabalhar com as palavras,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levando o leitor a  sonhar.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Embriaguem-se nessa dança !!!</a:t>
            </a:r>
          </a:p>
          <a:p>
            <a:pPr algn="ctr"/>
            <a:endParaRPr lang="pt-BR" sz="3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(Cléo Menegatt).</a:t>
            </a:r>
          </a:p>
        </p:txBody>
      </p:sp>
    </p:spTree>
    <p:extLst>
      <p:ext uri="{BB962C8B-B14F-4D97-AF65-F5344CB8AC3E}">
        <p14:creationId xmlns:p14="http://schemas.microsoft.com/office/powerpoint/2010/main" val="404261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14:prism isContent="1"/>
      </p:transition>
    </mc:Choice>
    <mc:Fallback>
      <p:transition spd="slow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6E59A-2D97-4855-B649-047FBA6A3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097D8A0-F441-41D9-B2B1-2260F53281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270" y="106017"/>
            <a:ext cx="9024730" cy="67519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6587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08EF24-F993-48C5-9239-5B43153FE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85F294C-22F9-4EA0-AE3E-2C53AFB9A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5321A29E-7A1A-4004-8EF6-201D96F7FB8A}"/>
              </a:ext>
            </a:extLst>
          </p:cNvPr>
          <p:cNvSpPr txBox="1"/>
          <p:nvPr/>
        </p:nvSpPr>
        <p:spPr>
          <a:xfrm>
            <a:off x="3300077" y="1029614"/>
            <a:ext cx="395813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 amor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gira</a:t>
            </a:r>
          </a:p>
          <a:p>
            <a:pPr algn="ctr"/>
            <a:r>
              <a:rPr lang="es-ES" sz="40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desenrrolla</a:t>
            </a:r>
            <a:endParaRPr lang="es-ES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desnudez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suda el gozo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gira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traga la abundancia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nuestros salivales.</a:t>
            </a:r>
          </a:p>
        </p:txBody>
      </p:sp>
    </p:spTree>
    <p:extLst>
      <p:ext uri="{BB962C8B-B14F-4D97-AF65-F5344CB8AC3E}">
        <p14:creationId xmlns:p14="http://schemas.microsoft.com/office/powerpoint/2010/main" val="3389805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ageCurlSingle"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6E59A-2D97-4855-B649-047FBA6A3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D1A3ADF-4FCC-4B0B-8DDB-0C9069717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678" y="-1"/>
            <a:ext cx="9581322" cy="68579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33753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u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08EF24-F993-48C5-9239-5B43153FE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85F294C-22F9-4EA0-AE3E-2C53AFB9A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AC196D3-3A8E-4CA3-BB34-BAD92850A97B}"/>
              </a:ext>
            </a:extLst>
          </p:cNvPr>
          <p:cNvSpPr txBox="1"/>
          <p:nvPr/>
        </p:nvSpPr>
        <p:spPr>
          <a:xfrm>
            <a:off x="3278973" y="612844"/>
            <a:ext cx="3793026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gira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desorbita tus senos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rueden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ruédalos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ruédamelos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hasta los </a:t>
            </a:r>
            <a:r>
              <a:rPr lang="es-ES" sz="40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entrededos</a:t>
            </a:r>
            <a:endParaRPr lang="es-ES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mis manos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mis pies.</a:t>
            </a:r>
          </a:p>
        </p:txBody>
      </p:sp>
    </p:spTree>
    <p:extLst>
      <p:ext uri="{BB962C8B-B14F-4D97-AF65-F5344CB8AC3E}">
        <p14:creationId xmlns:p14="http://schemas.microsoft.com/office/powerpoint/2010/main" val="491537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pageCurlSingle"/>
      </p:transition>
    </mc:Choice>
    <mc:Fallback xmlns="">
      <p:transition spd="slow" advTm="1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6E59A-2D97-4855-B649-047FBA6A3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864A3EA-83FC-482C-9B6B-B4C299A32F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765" y="-1"/>
            <a:ext cx="8958470" cy="68579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1098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08EF24-F993-48C5-9239-5B43153FE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85F294C-22F9-4EA0-AE3E-2C53AFB9A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7968CE6-FCFB-4026-9B43-42908194B88F}"/>
              </a:ext>
            </a:extLst>
          </p:cNvPr>
          <p:cNvSpPr txBox="1"/>
          <p:nvPr/>
        </p:nvSpPr>
        <p:spPr>
          <a:xfrm>
            <a:off x="2847908" y="0"/>
            <a:ext cx="4241866" cy="710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</a:t>
            </a:r>
          </a:p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gira</a:t>
            </a:r>
          </a:p>
          <a:p>
            <a:pPr algn="ctr"/>
            <a:r>
              <a:rPr lang="pt-BR" sz="37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desencadérate</a:t>
            </a:r>
            <a:endParaRPr lang="pt-BR" sz="37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todo ritmo </a:t>
            </a:r>
            <a:r>
              <a:rPr lang="pt-BR" sz="37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tus</a:t>
            </a:r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glúteos</a:t>
            </a:r>
          </a:p>
          <a:p>
            <a:pPr algn="ctr"/>
            <a:r>
              <a:rPr lang="pt-BR" sz="37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saxos</a:t>
            </a:r>
            <a:endParaRPr lang="pt-BR" sz="37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7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panderetas</a:t>
            </a:r>
            <a:endParaRPr lang="pt-BR" sz="37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timbales</a:t>
            </a:r>
          </a:p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tambores</a:t>
            </a:r>
          </a:p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sonidos de selva púbica</a:t>
            </a:r>
          </a:p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atenta </a:t>
            </a:r>
            <a:r>
              <a:rPr lang="pt-BR" sz="37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oreja</a:t>
            </a:r>
            <a:endParaRPr lang="pt-BR" sz="37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</a:t>
            </a:r>
            <a:r>
              <a:rPr lang="pt-BR" sz="37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ombligo</a:t>
            </a:r>
            <a:endParaRPr lang="pt-BR" sz="37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37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oír</a:t>
            </a:r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7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</a:t>
            </a:r>
            <a:r>
              <a:rPr lang="pt-BR" sz="37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mar.</a:t>
            </a:r>
          </a:p>
        </p:txBody>
      </p:sp>
    </p:spTree>
    <p:extLst>
      <p:ext uri="{BB962C8B-B14F-4D97-AF65-F5344CB8AC3E}">
        <p14:creationId xmlns:p14="http://schemas.microsoft.com/office/powerpoint/2010/main" val="3941668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pageCurlSingle"/>
      </p:transition>
    </mc:Choice>
    <mc:Fallback xmlns="">
      <p:transition spd="slow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6E59A-2D97-4855-B649-047FBA6A3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FAAEE2B-F1DB-45C4-889E-007ED80B76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261" y="0"/>
            <a:ext cx="9077739" cy="67586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367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08EF24-F993-48C5-9239-5B43153FE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85F294C-22F9-4EA0-AE3E-2C53AFB9A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3407132-C25A-4504-8130-00A06AD550BD}"/>
              </a:ext>
            </a:extLst>
          </p:cNvPr>
          <p:cNvSpPr txBox="1"/>
          <p:nvPr/>
        </p:nvSpPr>
        <p:spPr>
          <a:xfrm>
            <a:off x="2080591" y="1722783"/>
            <a:ext cx="6714402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  <a:p>
            <a:pPr algn="ctr"/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</a:t>
            </a:r>
          </a:p>
          <a:p>
            <a:pPr algn="ctr"/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gira</a:t>
            </a:r>
          </a:p>
          <a:p>
            <a:pPr algn="ctr"/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abre tus muslos</a:t>
            </a:r>
          </a:p>
          <a:p>
            <a:pPr algn="ctr"/>
            <a:r>
              <a:rPr lang="es-ES" sz="3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bañarme en tu cascada generosa</a:t>
            </a:r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2249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5000">
        <p15:prstTrans prst="pageCurlSingle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6E59A-2D97-4855-B649-047FBA6A3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BFD5522-6940-4F4E-9037-F1EA287BB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278" y="0"/>
            <a:ext cx="8971722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82083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u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08EF24-F993-48C5-9239-5B43153FE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85F294C-22F9-4EA0-AE3E-2C53AFB9A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12FF3B2-4950-4A9A-AB14-2B8E6C61F149}"/>
              </a:ext>
            </a:extLst>
          </p:cNvPr>
          <p:cNvSpPr txBox="1"/>
          <p:nvPr/>
        </p:nvSpPr>
        <p:spPr>
          <a:xfrm>
            <a:off x="2388988" y="2319131"/>
            <a:ext cx="60163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</a:t>
            </a:r>
          </a:p>
          <a:p>
            <a:pPr algn="ctr"/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cierra tus rodillas</a:t>
            </a:r>
          </a:p>
          <a:p>
            <a:pPr algn="ctr"/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circuncídame nuevamente con tus labios.</a:t>
            </a:r>
          </a:p>
        </p:txBody>
      </p:sp>
    </p:spTree>
    <p:extLst>
      <p:ext uri="{BB962C8B-B14F-4D97-AF65-F5344CB8AC3E}">
        <p14:creationId xmlns:p14="http://schemas.microsoft.com/office/powerpoint/2010/main" val="193929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5000">
        <p15:prstTrans prst="pageCurlSingle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6E59A-2D97-4855-B649-047FBA6A3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43E091D-D174-49CC-AA03-B05615507E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991" y="159026"/>
            <a:ext cx="9090992" cy="66989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29368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08EF24-F993-48C5-9239-5B43153FE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85F294C-22F9-4EA0-AE3E-2C53AFB9A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E6400D1-B36F-447B-B0D1-82F205726079}"/>
              </a:ext>
            </a:extLst>
          </p:cNvPr>
          <p:cNvSpPr txBox="1"/>
          <p:nvPr/>
        </p:nvSpPr>
        <p:spPr>
          <a:xfrm>
            <a:off x="2184921" y="1630018"/>
            <a:ext cx="621516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 amor</a:t>
            </a: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gira</a:t>
            </a:r>
          </a:p>
          <a:p>
            <a:pPr algn="ctr"/>
            <a:r>
              <a:rPr lang="es-ES" sz="40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encapúllate</a:t>
            </a:r>
            <a:endParaRPr lang="es-ES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 la posición inicial de la vida</a:t>
            </a:r>
          </a:p>
        </p:txBody>
      </p:sp>
    </p:spTree>
    <p:extLst>
      <p:ext uri="{BB962C8B-B14F-4D97-AF65-F5344CB8AC3E}">
        <p14:creationId xmlns:p14="http://schemas.microsoft.com/office/powerpoint/2010/main" val="372952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pageCurlSingle"/>
      </p:transition>
    </mc:Choice>
    <mc:Fallback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6E59A-2D97-4855-B649-047FBA6A3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B6E55F9-C1CF-4ACC-8930-E8BD155EE2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39756"/>
            <a:ext cx="9435548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6455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7CDC0DE-8319-434D-B834-C52CF0DC5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F2B1FE1-1581-4885-926A-C70558B2A9E8}"/>
              </a:ext>
            </a:extLst>
          </p:cNvPr>
          <p:cNvSpPr txBox="1"/>
          <p:nvPr/>
        </p:nvSpPr>
        <p:spPr>
          <a:xfrm>
            <a:off x="-96247" y="848139"/>
            <a:ext cx="7053533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Enrique </a:t>
            </a:r>
            <a:r>
              <a:rPr lang="pt-BR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Chia-Sin</a:t>
            </a:r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Ti </a:t>
            </a:r>
          </a:p>
          <a:p>
            <a:pPr algn="ctr"/>
            <a:r>
              <a:rPr lang="pt-BR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8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0307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14:prism dir="r" isContent="1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307</TotalTime>
  <Words>206</Words>
  <Application>Microsoft Office PowerPoint</Application>
  <PresentationFormat>Widescreen</PresentationFormat>
  <Paragraphs>64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Fugaz One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30</cp:revision>
  <dcterms:created xsi:type="dcterms:W3CDTF">2020-12-12T17:54:19Z</dcterms:created>
  <dcterms:modified xsi:type="dcterms:W3CDTF">2020-12-16T00:29:56Z</dcterms:modified>
</cp:coreProperties>
</file>