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8" r:id="rId4"/>
    <p:sldId id="269" r:id="rId5"/>
    <p:sldId id="264" r:id="rId6"/>
    <p:sldId id="260" r:id="rId7"/>
    <p:sldId id="261" r:id="rId8"/>
    <p:sldId id="263" r:id="rId9"/>
    <p:sldId id="270" r:id="rId10"/>
    <p:sldId id="266" r:id="rId11"/>
    <p:sldId id="259" r:id="rId12"/>
    <p:sldId id="262" r:id="rId13"/>
    <p:sldId id="265" r:id="rId14"/>
    <p:sldId id="258" r:id="rId15"/>
    <p:sldId id="267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C3AD8-72F2-49EC-9B02-015A58E50FEF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9878AF-3DE6-45BC-BAB3-C8DBAE839C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1720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878AF-3DE6-45BC-BAB3-C8DBAE839C40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53002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1251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2751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146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98891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8789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35549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8722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62206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878AF-3DE6-45BC-BAB3-C8DBAE839C40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37693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0773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4114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9878AF-3DE6-45BC-BAB3-C8DBAE839C40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5542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878AF-3DE6-45BC-BAB3-C8DBAE839C40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474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0185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687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8017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4812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1705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3534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3021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6283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096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8075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2825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57F5C0-1B7F-459E-BD86-5F7E2C893DB6}" type="datetimeFigureOut">
              <a:rPr lang="pt-BR" smtClean="0"/>
              <a:t>12/04/2024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D54CA-9C46-489C-83B1-64CBCA95C8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82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C36A325-7A03-DC25-AF77-DADADE5BD6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5-Femmes e Orchidées_Musique Alain Morisod">
            <a:hlinkClick r:id="" action="ppaction://media"/>
            <a:extLst>
              <a:ext uri="{FF2B5EF4-FFF2-40B4-BE49-F238E27FC236}">
                <a16:creationId xmlns:a16="http://schemas.microsoft.com/office/drawing/2014/main" id="{DCF8CA1E-642E-4679-EBD8-37F7924C50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79696" y="2649122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68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7AF254-58A5-BB22-CCA1-B2369F8DF8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B6F41B4-2055-0183-D4C5-51C8131BDE60}"/>
              </a:ext>
            </a:extLst>
          </p:cNvPr>
          <p:cNvSpPr txBox="1"/>
          <p:nvPr/>
        </p:nvSpPr>
        <p:spPr>
          <a:xfrm>
            <a:off x="1150976" y="872494"/>
            <a:ext cx="344491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é de múltiplas facetas!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Escreve assim, sem rima, quadra.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Vem de seu coração lindo.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Pinta em porcelana, é muita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Coisa gente. Ama a natureza,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agora pinta! As vezes ela 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pinta o “sete”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deixa tonta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kkkk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Aqui algumas lindas telas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essa maravilhosa pessoa pinta.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Continue,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Ceminha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Fada Cléo </a:t>
            </a:r>
          </a:p>
        </p:txBody>
      </p:sp>
    </p:spTree>
    <p:extLst>
      <p:ext uri="{BB962C8B-B14F-4D97-AF65-F5344CB8AC3E}">
        <p14:creationId xmlns:p14="http://schemas.microsoft.com/office/powerpoint/2010/main" val="4137233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4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0167F81-9B47-36BC-494A-DDCD60BC7E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958" y="883627"/>
            <a:ext cx="3334043" cy="3376247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5D37ED3F-5E97-D4F3-F4F0-5550847B81DA}"/>
              </a:ext>
            </a:extLst>
          </p:cNvPr>
          <p:cNvSpPr/>
          <p:nvPr/>
        </p:nvSpPr>
        <p:spPr>
          <a:xfrm>
            <a:off x="2022896" y="1297744"/>
            <a:ext cx="1890773" cy="72344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Arte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E9B4C88-6297-8C02-F7CF-200599D32C9A}"/>
              </a:ext>
            </a:extLst>
          </p:cNvPr>
          <p:cNvSpPr/>
          <p:nvPr/>
        </p:nvSpPr>
        <p:spPr>
          <a:xfrm>
            <a:off x="1650178" y="3061754"/>
            <a:ext cx="2636207" cy="51434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405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4050" b="1" dirty="0" err="1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405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475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DB6D3AC-DE54-28C6-3FA3-B425B7F620B2}"/>
              </a:ext>
            </a:extLst>
          </p:cNvPr>
          <p:cNvSpPr txBox="1"/>
          <p:nvPr/>
        </p:nvSpPr>
        <p:spPr>
          <a:xfrm>
            <a:off x="1191876" y="1339948"/>
            <a:ext cx="653736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transporto num faz de conta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vivo o agora, o ontem e o depois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Às vezes explode em cores a tela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amo o preto e branco.</a:t>
            </a:r>
          </a:p>
        </p:txBody>
      </p:sp>
    </p:spTree>
    <p:extLst>
      <p:ext uri="{BB962C8B-B14F-4D97-AF65-F5344CB8AC3E}">
        <p14:creationId xmlns:p14="http://schemas.microsoft.com/office/powerpoint/2010/main" val="35379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randomBar dir="vert"/>
      </p:transition>
    </mc:Choice>
    <mc:Fallback>
      <p:transition spd="slow" advTm="10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BBF936B-8858-0C02-D6BC-156113FB8D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978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eveal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D66BE33-24F7-8CF1-3CE2-78F981838D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87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E0CD8D9-A0C3-ADDC-3AD4-0471A1D872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gallery dir="l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A776212-8831-87FD-B7F6-7B06FD37D4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392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d" isContent="1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4BA26AC-486F-AAE2-F1E9-04BF28AFF6DE}"/>
              </a:ext>
            </a:extLst>
          </p:cNvPr>
          <p:cNvSpPr txBox="1"/>
          <p:nvPr/>
        </p:nvSpPr>
        <p:spPr>
          <a:xfrm>
            <a:off x="1153916" y="1013631"/>
            <a:ext cx="6836167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Adoro o realismo mas tudo me encanta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Esqueço de mim fazendo o que gosto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Sonhos e sentimentos se ocultam na obra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Cores tímidas ou agressivas puras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ou mescladas, Traduzem o que penso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 a ARTE !</a:t>
            </a:r>
          </a:p>
        </p:txBody>
      </p:sp>
    </p:spTree>
    <p:extLst>
      <p:ext uri="{BB962C8B-B14F-4D97-AF65-F5344CB8AC3E}">
        <p14:creationId xmlns:p14="http://schemas.microsoft.com/office/powerpoint/2010/main" val="130685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randomBar dir="vert"/>
      </p:transition>
    </mc:Choice>
    <mc:Fallback>
      <p:transition spd="slow" advTm="14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38D1A25-23CB-F932-550B-22793EF651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31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D6E3DBD-CA44-37D8-1356-367CF8A020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0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split orient="vert" dir="in"/>
      </p:transition>
    </mc:Choice>
    <mc:Fallback>
      <p:transition spd="slow" advTm="3000">
        <p:split orient="vert" dir="in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855343F-3A2D-5667-E7B6-339F1FD804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916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split orient="vert" dir="in"/>
      </p:transition>
    </mc:Choice>
    <mc:Fallback>
      <p:transition spd="slow" advTm="3000">
        <p:split orient="vert" dir="in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50583E3-B7E8-3D66-69A8-9AB228A2ED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40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197D5A78-4235-6CD7-75C0-A9897B649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ECD3763-DC03-03D8-F762-4599C3BDD3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80" y="923192"/>
            <a:ext cx="2262626" cy="329711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294130-DDC9-C63A-D7A8-7B48068613DE}"/>
              </a:ext>
            </a:extLst>
          </p:cNvPr>
          <p:cNvSpPr txBox="1"/>
          <p:nvPr/>
        </p:nvSpPr>
        <p:spPr>
          <a:xfrm>
            <a:off x="1353661" y="4504885"/>
            <a:ext cx="198323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F44ACB6-147F-5925-7F4B-FC91D6059408}"/>
              </a:ext>
            </a:extLst>
          </p:cNvPr>
          <p:cNvSpPr txBox="1"/>
          <p:nvPr/>
        </p:nvSpPr>
        <p:spPr>
          <a:xfrm>
            <a:off x="5855677" y="4504885"/>
            <a:ext cx="21643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190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8858AA-2158-50DF-95CA-6B3BF6970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8C99921B-0D1D-7BBE-0811-CEB0DA61C15E}"/>
              </a:ext>
            </a:extLst>
          </p:cNvPr>
          <p:cNvSpPr txBox="1"/>
          <p:nvPr/>
        </p:nvSpPr>
        <p:spPr>
          <a:xfrm>
            <a:off x="1672329" y="1057160"/>
            <a:ext cx="558717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Raizer</a:t>
            </a:r>
            <a:endParaRPr lang="pt-BR" sz="24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Femmes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Orchidées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-Alain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Morisod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177</TotalTime>
  <Words>196</Words>
  <Application>Microsoft Office PowerPoint</Application>
  <PresentationFormat>Apresentação na tela (16:9)</PresentationFormat>
  <Paragraphs>48</Paragraphs>
  <Slides>15</Slides>
  <Notes>14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2024-01-22T00:52:53Z</dcterms:created>
  <dcterms:modified xsi:type="dcterms:W3CDTF">2024-04-12T15:24:27Z</dcterms:modified>
</cp:coreProperties>
</file>