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57" r:id="rId4"/>
    <p:sldId id="266" r:id="rId5"/>
    <p:sldId id="260" r:id="rId6"/>
    <p:sldId id="267" r:id="rId7"/>
    <p:sldId id="264" r:id="rId8"/>
    <p:sldId id="268" r:id="rId9"/>
    <p:sldId id="263" r:id="rId10"/>
    <p:sldId id="269" r:id="rId11"/>
    <p:sldId id="262" r:id="rId12"/>
    <p:sldId id="270" r:id="rId13"/>
    <p:sldId id="258" r:id="rId14"/>
    <p:sldId id="259" r:id="rId1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22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AA34C89-E697-443C-9742-0FF821359F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AD55004-0AAA-45EB-A686-6DE8ECE811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8419FF0-21A7-4430-941B-06A889F035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E9416-22B9-4CED-978A-10AACD6D6F8B}" type="datetimeFigureOut">
              <a:rPr lang="pt-BR" smtClean="0"/>
              <a:t>11/12/2022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DBECFC1-B8B6-4E7C-985B-A2DE203B8E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E296AC8-8091-4E09-8FEF-CF2EA4EEA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17AC0-D954-4220-B26C-E1A349547C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38297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2EE1D86-9A80-4FEE-9B5B-D4F19C11F5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7429F0A-4B42-4EBC-99FC-C670DD1761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9C6EB38-9938-4E20-9460-FCCD21686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E9416-22B9-4CED-978A-10AACD6D6F8B}" type="datetimeFigureOut">
              <a:rPr lang="pt-BR" smtClean="0"/>
              <a:t>11/12/2022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F27862E-0C51-414A-861E-56CDC0143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EA460A5-60E2-4E72-B890-5619FEBDDB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17AC0-D954-4220-B26C-E1A349547C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35771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DC64FD3-3F23-4F1B-8F4D-AA7D9D789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4E03DC5-76D4-4AFB-9170-CC9E9B1CB3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CA95F83-EEF9-42EC-BE85-B6E6E3E3C1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E9416-22B9-4CED-978A-10AACD6D6F8B}" type="datetimeFigureOut">
              <a:rPr lang="pt-BR" smtClean="0"/>
              <a:t>11/12/2022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91FCE66-0FE8-4B37-B7C1-397B53C9AA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6559515-1634-41DD-9834-121BE1452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17AC0-D954-4220-B26C-E1A349547C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4055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685F6E3-28E5-4366-B615-A3D3D9029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71F128A5-1862-46D4-93AE-43EFB93C25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50C231B3-F160-4A06-8ACA-5C03D26BDE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8627890B-159C-4AA3-97D5-AC23FFA1D6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E9416-22B9-4CED-978A-10AACD6D6F8B}" type="datetimeFigureOut">
              <a:rPr lang="pt-BR" smtClean="0"/>
              <a:t>11/12/2022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96A77D6-3188-499B-BCE2-D869F35E7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B27B436F-C55F-4EB6-88BB-0DB0D29279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17AC0-D954-4220-B26C-E1A349547C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2936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C7D6D64-9E64-43A7-8872-2E08D9DB56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8B18429-4624-4977-B504-EDBF76CE8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9F27C2B0-1D7F-4A15-AA42-9BF87A7D0F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DA936E89-8924-49EE-AA52-31B54528BF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40876B3F-8636-4547-8517-5329DD2A65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68D2F6DB-1ACF-4EDF-B893-0A19FDA117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E9416-22B9-4CED-978A-10AACD6D6F8B}" type="datetimeFigureOut">
              <a:rPr lang="pt-BR" smtClean="0"/>
              <a:t>11/12/2022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D9F8DDE3-29CC-42ED-B4C3-EAF602248F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C94AFBCB-55CF-4713-9DD6-12B463DCF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17AC0-D954-4220-B26C-E1A349547C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8213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F89D40-EC59-4C2C-A6A4-FDC8354AF1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8B67F8A6-1411-4BBD-A9FA-B12622E56D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E9416-22B9-4CED-978A-10AACD6D6F8B}" type="datetimeFigureOut">
              <a:rPr lang="pt-BR" smtClean="0"/>
              <a:t>11/12/2022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AD8A41D7-0944-4E9C-A684-A221F56001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E9FE3919-21D5-47F4-A127-F7D5B9D56A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17AC0-D954-4220-B26C-E1A349547C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06606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C14C711B-18FA-415A-855E-91229AE3C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E9416-22B9-4CED-978A-10AACD6D6F8B}" type="datetimeFigureOut">
              <a:rPr lang="pt-BR" smtClean="0"/>
              <a:t>11/12/2022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8C10EB4F-3F13-4FBE-9F40-7AB819EBC3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542FD924-EF55-4CAB-857A-59CCED0CD8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17AC0-D954-4220-B26C-E1A349547C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3148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21EAE20-0B62-4A5F-B4DE-5703F9B1A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AD305F5-9C0B-431E-AC6D-719ED3F6F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B255A8AC-6BBC-47EA-847E-2F8F5C64F5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BA276C5A-EBD9-4854-A2A5-6B6A67FD7C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E9416-22B9-4CED-978A-10AACD6D6F8B}" type="datetimeFigureOut">
              <a:rPr lang="pt-BR" smtClean="0"/>
              <a:t>11/12/2022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A87FCE22-F9EA-4DA2-BB50-C883F3880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858E9106-2153-4DC1-9BA3-B5E37C772E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17AC0-D954-4220-B26C-E1A349547C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3970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40BD11-22CC-410C-8D7E-0CEC7EF209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E72BF821-23D9-4FD1-80A7-B8FA981EA60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3C640E7E-7AA2-4F69-9DC5-DF12872551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538EA753-D0B2-4B34-B48D-433501471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E9416-22B9-4CED-978A-10AACD6D6F8B}" type="datetimeFigureOut">
              <a:rPr lang="pt-BR" smtClean="0"/>
              <a:t>11/12/2022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D1A71BC9-C486-49DF-B4E4-8F0752BA73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3C663A97-65A7-4904-99D4-19D189C060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17AC0-D954-4220-B26C-E1A349547C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2829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5279DD6-FAC4-4937-A114-D6A68E4B0B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1F33C521-CD67-4B54-B86E-1AF3AF2F4F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3EE11F5-4022-44FE-B00B-B2B7C097D5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E9416-22B9-4CED-978A-10AACD6D6F8B}" type="datetimeFigureOut">
              <a:rPr lang="pt-BR" smtClean="0"/>
              <a:t>11/12/2022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67F0C90-7797-4F0E-8C55-10C99784DE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5BB6115-BAE0-4B6E-A2E5-891E3F1107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17AC0-D954-4220-B26C-E1A349547C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97532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3351794-9E4D-40F9-A24E-FF39A50F69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5ED9878F-8848-4705-A187-B0DE71D9A6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E378378-6084-406E-B39E-9869C719F4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E9416-22B9-4CED-978A-10AACD6D6F8B}" type="datetimeFigureOut">
              <a:rPr lang="pt-BR" smtClean="0"/>
              <a:t>11/12/2022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DA34753-23D3-466E-8B15-2B815FE75C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AC20840-817A-4F58-AC39-127D9BF6F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17AC0-D954-4220-B26C-E1A349547C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2582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1A29D87E-780A-4557-AEFF-864ADBCD80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821B3142-7150-476A-9BE9-757CDA2C95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B64DC9D-144F-4779-BF16-570527BC3A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FE9416-22B9-4CED-978A-10AACD6D6F8B}" type="datetimeFigureOut">
              <a:rPr lang="pt-BR" smtClean="0"/>
              <a:t>11/12/2022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E22FA47-5651-40C2-9F77-F9D0D1DA61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B2DFDC2-192F-4F38-ABE7-15A6FC5D48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E17AC0-D954-4220-B26C-E1A349547C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0117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5E5366F-A283-402E-9254-4B05C63E13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2 CM-Fausto Papetti   Adagio Di Albinon">
            <a:hlinkClick r:id="" action="ppaction://media"/>
            <a:extLst>
              <a:ext uri="{FF2B5EF4-FFF2-40B4-BE49-F238E27FC236}">
                <a16:creationId xmlns:a16="http://schemas.microsoft.com/office/drawing/2014/main" id="{8ADE27A0-CFA1-4853-927B-3F1B490ECD3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020418" y="38000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454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5E5366F-A283-402E-9254-4B05C63E13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 descr="Flor cor de rosa&#10;&#10;Descrição gerada automaticamente">
            <a:extLst>
              <a:ext uri="{FF2B5EF4-FFF2-40B4-BE49-F238E27FC236}">
                <a16:creationId xmlns:a16="http://schemas.microsoft.com/office/drawing/2014/main" id="{514BEAE4-BDFA-4FDF-A860-4F8F6ACA71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EB9B868A-BD9C-4B2A-8C03-73DC60F231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321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">
        <p15:prstTrans prst="curtains"/>
      </p:transition>
    </mc:Choice>
    <mc:Fallback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5E5366F-A283-402E-9254-4B05C63E13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 descr="Uma imagem contendo água&#10;&#10;Descrição gerada automaticamente">
            <a:extLst>
              <a:ext uri="{FF2B5EF4-FFF2-40B4-BE49-F238E27FC236}">
                <a16:creationId xmlns:a16="http://schemas.microsoft.com/office/drawing/2014/main" id="{E3CD1E16-F0FD-479E-9EE2-C29A0D5C75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A5D8AEE6-59B4-48AF-A631-612A9274EDC6}"/>
              </a:ext>
            </a:extLst>
          </p:cNvPr>
          <p:cNvSpPr/>
          <p:nvPr/>
        </p:nvSpPr>
        <p:spPr>
          <a:xfrm>
            <a:off x="3072270" y="1390326"/>
            <a:ext cx="652454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000" b="1" cap="none" spc="0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inzel Black" panose="00000A00000000000000" pitchFamily="2" charset="0"/>
              </a:rPr>
              <a:t>Alma da Poesia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F3ADAAF1-E139-416E-859B-42E1EBDD2FC5}"/>
              </a:ext>
            </a:extLst>
          </p:cNvPr>
          <p:cNvSpPr/>
          <p:nvPr/>
        </p:nvSpPr>
        <p:spPr>
          <a:xfrm rot="21071722">
            <a:off x="6116150" y="3486260"/>
            <a:ext cx="4599464" cy="61737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inzel Black" panose="00000A00000000000000" pitchFamily="2" charset="0"/>
              </a:rPr>
              <a:t>Nara Pamplona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F086F868-64F8-4C97-8519-F546B707E7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70" y="-92765"/>
            <a:ext cx="4346917" cy="68580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32450780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7000">
        <p15:prstTrans prst="fracture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5E5366F-A283-402E-9254-4B05C63E13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 descr="Flor cor de rosa&#10;&#10;Descrição gerada automaticamente">
            <a:extLst>
              <a:ext uri="{FF2B5EF4-FFF2-40B4-BE49-F238E27FC236}">
                <a16:creationId xmlns:a16="http://schemas.microsoft.com/office/drawing/2014/main" id="{514BEAE4-BDFA-4FDF-A860-4F8F6ACA71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8E164D7E-74E2-4F20-AC09-0FB4FC5C94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21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2000">
        <p:cover/>
      </p:transition>
    </mc:Choice>
    <mc:Fallback>
      <p:transition spd="slow" advTm="2000">
        <p:cover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5E5366F-A283-402E-9254-4B05C63E13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 descr="Uma imagem contendo água&#10;&#10;Descrição gerada automaticamente">
            <a:extLst>
              <a:ext uri="{FF2B5EF4-FFF2-40B4-BE49-F238E27FC236}">
                <a16:creationId xmlns:a16="http://schemas.microsoft.com/office/drawing/2014/main" id="{E3CD1E16-F0FD-479E-9EE2-C29A0D5C75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9EA341A-A3E8-4F84-8EF2-1454E8CB2520}"/>
              </a:ext>
            </a:extLst>
          </p:cNvPr>
          <p:cNvSpPr txBox="1"/>
          <p:nvPr/>
        </p:nvSpPr>
        <p:spPr>
          <a:xfrm>
            <a:off x="2448271" y="2028616"/>
            <a:ext cx="7746031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essência perfumada exalam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Os textos que enfeitam o papel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Matizando-o com multicores sutis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Dando-lhe vida rica e colorida!</a:t>
            </a:r>
          </a:p>
        </p:txBody>
      </p:sp>
    </p:spTree>
    <p:extLst>
      <p:ext uri="{BB962C8B-B14F-4D97-AF65-F5344CB8AC3E}">
        <p14:creationId xmlns:p14="http://schemas.microsoft.com/office/powerpoint/2010/main" val="4291863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5E5366F-A283-402E-9254-4B05C63E13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 descr="Flor cor de rosa&#10;&#10;Descrição gerada automaticamente">
            <a:extLst>
              <a:ext uri="{FF2B5EF4-FFF2-40B4-BE49-F238E27FC236}">
                <a16:creationId xmlns:a16="http://schemas.microsoft.com/office/drawing/2014/main" id="{514BEAE4-BDFA-4FDF-A860-4F8F6ACA71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79FC2015-3D43-4B50-B815-DFB7919410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889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ripple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5E5366F-A283-402E-9254-4B05C63E13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 descr="Uma imagem contendo água&#10;&#10;Descrição gerada automaticamente">
            <a:extLst>
              <a:ext uri="{FF2B5EF4-FFF2-40B4-BE49-F238E27FC236}">
                <a16:creationId xmlns:a16="http://schemas.microsoft.com/office/drawing/2014/main" id="{E3CD1E16-F0FD-479E-9EE2-C29A0D5C75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F8895D2-4AB4-4026-9728-FD8D92369963}"/>
              </a:ext>
            </a:extLst>
          </p:cNvPr>
          <p:cNvSpPr txBox="1"/>
          <p:nvPr/>
        </p:nvSpPr>
        <p:spPr>
          <a:xfrm>
            <a:off x="1598800" y="1895061"/>
            <a:ext cx="9330631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Letras que dançam buscando rimas,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bailarinas ansiosas o seu passo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Solfejando tons frenéticos, inebriantes,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Buscando o </a:t>
            </a:r>
            <a:r>
              <a:rPr lang="pt-BR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climax</a:t>
            </a:r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da beleza, do êxtase!</a:t>
            </a:r>
          </a:p>
        </p:txBody>
      </p:sp>
    </p:spTree>
    <p:extLst>
      <p:ext uri="{BB962C8B-B14F-4D97-AF65-F5344CB8AC3E}">
        <p14:creationId xmlns:p14="http://schemas.microsoft.com/office/powerpoint/2010/main" val="3151837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1000">
        <p:split orient="vert"/>
      </p:transition>
    </mc:Choice>
    <mc:Fallback>
      <p:transition spd="slow" advTm="11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5E5366F-A283-402E-9254-4B05C63E13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 descr="Flor cor de rosa&#10;&#10;Descrição gerada automaticamente">
            <a:extLst>
              <a:ext uri="{FF2B5EF4-FFF2-40B4-BE49-F238E27FC236}">
                <a16:creationId xmlns:a16="http://schemas.microsoft.com/office/drawing/2014/main" id="{514BEAE4-BDFA-4FDF-A860-4F8F6ACA71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4083CC6-00FB-4AC0-BA49-1204ED9FDC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2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isContent="1" isInverted="1"/>
      </p:transition>
    </mc:Choice>
    <mc:Fallback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5E5366F-A283-402E-9254-4B05C63E13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 descr="Uma imagem contendo água&#10;&#10;Descrição gerada automaticamente">
            <a:extLst>
              <a:ext uri="{FF2B5EF4-FFF2-40B4-BE49-F238E27FC236}">
                <a16:creationId xmlns:a16="http://schemas.microsoft.com/office/drawing/2014/main" id="{E3CD1E16-F0FD-479E-9EE2-C29A0D5C75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D122E9B-C2AF-4367-9078-F7E1C701FE57}"/>
              </a:ext>
            </a:extLst>
          </p:cNvPr>
          <p:cNvSpPr txBox="1"/>
          <p:nvPr/>
        </p:nvSpPr>
        <p:spPr>
          <a:xfrm>
            <a:off x="1335287" y="2138290"/>
            <a:ext cx="10138417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Poesia, és tu, que, com tua alma iluminada...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Aqueces os corações enamorados,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Mitigas as dores do mundo conturbado,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Envolvendo-os com teus diáfanos véus!</a:t>
            </a:r>
          </a:p>
        </p:txBody>
      </p:sp>
    </p:spTree>
    <p:extLst>
      <p:ext uri="{BB962C8B-B14F-4D97-AF65-F5344CB8AC3E}">
        <p14:creationId xmlns:p14="http://schemas.microsoft.com/office/powerpoint/2010/main" val="3757328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1000">
        <p:split orient="vert"/>
      </p:transition>
    </mc:Choice>
    <mc:Fallback>
      <p:transition spd="slow" advTm="11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5E5366F-A283-402E-9254-4B05C63E13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 descr="Flor cor de rosa&#10;&#10;Descrição gerada automaticamente">
            <a:extLst>
              <a:ext uri="{FF2B5EF4-FFF2-40B4-BE49-F238E27FC236}">
                <a16:creationId xmlns:a16="http://schemas.microsoft.com/office/drawing/2014/main" id="{514BEAE4-BDFA-4FDF-A860-4F8F6ACA71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B93BE3EF-B1BD-40CD-97B4-810FE337C8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787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5E5366F-A283-402E-9254-4B05C63E13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 descr="Uma imagem contendo água&#10;&#10;Descrição gerada automaticamente">
            <a:extLst>
              <a:ext uri="{FF2B5EF4-FFF2-40B4-BE49-F238E27FC236}">
                <a16:creationId xmlns:a16="http://schemas.microsoft.com/office/drawing/2014/main" id="{E3CD1E16-F0FD-479E-9EE2-C29A0D5C75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FC5A523-EA1B-47F5-9F0F-81571BD8CC69}"/>
              </a:ext>
            </a:extLst>
          </p:cNvPr>
          <p:cNvSpPr txBox="1"/>
          <p:nvPr/>
        </p:nvSpPr>
        <p:spPr>
          <a:xfrm>
            <a:off x="1979408" y="2011680"/>
            <a:ext cx="8690584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Alma tenaz que instiga os sentimentos,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Cavando versos em solos adormecidos,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pérolas encrustadas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em conchas esquecidas...!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59931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5E5366F-A283-402E-9254-4B05C63E13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 descr="Flor cor de rosa&#10;&#10;Descrição gerada automaticamente">
            <a:extLst>
              <a:ext uri="{FF2B5EF4-FFF2-40B4-BE49-F238E27FC236}">
                <a16:creationId xmlns:a16="http://schemas.microsoft.com/office/drawing/2014/main" id="{514BEAE4-BDFA-4FDF-A860-4F8F6ACA71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DAC27E9-96CD-422B-BDB5-C6EA40E53A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6636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fallOver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5E5366F-A283-402E-9254-4B05C63E13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EFDFE195-8FD1-48EA-8A04-5D97E3A7A92A}"/>
              </a:ext>
            </a:extLst>
          </p:cNvPr>
          <p:cNvSpPr txBox="1"/>
          <p:nvPr/>
        </p:nvSpPr>
        <p:spPr>
          <a:xfrm>
            <a:off x="1033670" y="5738192"/>
            <a:ext cx="357732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Nara Pamplona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15128753-805E-45B3-ADB9-41C7AEE1BB37}"/>
              </a:ext>
            </a:extLst>
          </p:cNvPr>
          <p:cNvSpPr txBox="1"/>
          <p:nvPr/>
        </p:nvSpPr>
        <p:spPr>
          <a:xfrm>
            <a:off x="7911548" y="5799747"/>
            <a:ext cx="28200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273924DD-48EA-4D1B-B1E4-4C66F1FE23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0100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3000">
        <p15:prstTrans prst="wind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5E5366F-A283-402E-9254-4B05C63E13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 descr="Flor cor de rosa&#10;&#10;Descrição gerada automaticamente">
            <a:extLst>
              <a:ext uri="{FF2B5EF4-FFF2-40B4-BE49-F238E27FC236}">
                <a16:creationId xmlns:a16="http://schemas.microsoft.com/office/drawing/2014/main" id="{514BEAE4-BDFA-4FDF-A860-4F8F6ACA71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FF08466-2BB4-46C2-BEED-27755D27AB0F}"/>
              </a:ext>
            </a:extLst>
          </p:cNvPr>
          <p:cNvSpPr txBox="1"/>
          <p:nvPr/>
        </p:nvSpPr>
        <p:spPr>
          <a:xfrm>
            <a:off x="1439793" y="689113"/>
            <a:ext cx="9759402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Nara Pamplona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Fausto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Papetti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-Adagio Di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Albinon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endParaRPr lang="pt-BR" sz="36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2135776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14:doors dir="vert"/>
      </p:transition>
    </mc:Choice>
    <mc:Fallback>
      <p:transition spd="slow" advTm="10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163</Words>
  <Application>Microsoft Office PowerPoint</Application>
  <PresentationFormat>Widescreen</PresentationFormat>
  <Paragraphs>31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Cinzel Black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2022-12-10T14:08:25Z</dcterms:created>
  <dcterms:modified xsi:type="dcterms:W3CDTF">2022-12-11T14:03:47Z</dcterms:modified>
</cp:coreProperties>
</file>