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60" r:id="rId5"/>
    <p:sldId id="266" r:id="rId6"/>
    <p:sldId id="261" r:id="rId7"/>
    <p:sldId id="267" r:id="rId8"/>
    <p:sldId id="264" r:id="rId9"/>
    <p:sldId id="268" r:id="rId10"/>
    <p:sldId id="263" r:id="rId11"/>
    <p:sldId id="269" r:id="rId12"/>
    <p:sldId id="258" r:id="rId13"/>
    <p:sldId id="262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49" autoAdjust="0"/>
  </p:normalViewPr>
  <p:slideViewPr>
    <p:cSldViewPr snapToGrid="0">
      <p:cViewPr varScale="1">
        <p:scale>
          <a:sx n="90" d="100"/>
          <a:sy n="90" d="100"/>
        </p:scale>
        <p:origin x="84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EA75-2013-4DB0-B889-F3A2B3390634}" type="datetimeFigureOut">
              <a:rPr lang="pt-BR" smtClean="0"/>
              <a:t>23/10/2021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32B66-4576-45EC-B9E8-AEE0D296A9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794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EA75-2013-4DB0-B889-F3A2B3390634}" type="datetimeFigureOut">
              <a:rPr lang="pt-BR" smtClean="0"/>
              <a:t>23/10/2021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32B66-4576-45EC-B9E8-AEE0D296A9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8344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EA75-2013-4DB0-B889-F3A2B3390634}" type="datetimeFigureOut">
              <a:rPr lang="pt-BR" smtClean="0"/>
              <a:t>23/10/2021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32B66-4576-45EC-B9E8-AEE0D296A9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9574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EA75-2013-4DB0-B889-F3A2B3390634}" type="datetimeFigureOut">
              <a:rPr lang="pt-BR" smtClean="0"/>
              <a:t>23/10/2021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32B66-4576-45EC-B9E8-AEE0D296A9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1976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EA75-2013-4DB0-B889-F3A2B3390634}" type="datetimeFigureOut">
              <a:rPr lang="pt-BR" smtClean="0"/>
              <a:t>23/10/2021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32B66-4576-45EC-B9E8-AEE0D296A9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4180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EA75-2013-4DB0-B889-F3A2B3390634}" type="datetimeFigureOut">
              <a:rPr lang="pt-BR" smtClean="0"/>
              <a:t>23/10/2021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32B66-4576-45EC-B9E8-AEE0D296A9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3123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EA75-2013-4DB0-B889-F3A2B3390634}" type="datetimeFigureOut">
              <a:rPr lang="pt-BR" smtClean="0"/>
              <a:t>23/10/2021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32B66-4576-45EC-B9E8-AEE0D296A9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8629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EA75-2013-4DB0-B889-F3A2B3390634}" type="datetimeFigureOut">
              <a:rPr lang="pt-BR" smtClean="0"/>
              <a:t>23/10/2021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32B66-4576-45EC-B9E8-AEE0D296A9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2274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EA75-2013-4DB0-B889-F3A2B3390634}" type="datetimeFigureOut">
              <a:rPr lang="pt-BR" smtClean="0"/>
              <a:t>23/10/2021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32B66-4576-45EC-B9E8-AEE0D296A9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6540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EA75-2013-4DB0-B889-F3A2B3390634}" type="datetimeFigureOut">
              <a:rPr lang="pt-BR" smtClean="0"/>
              <a:t>23/10/2021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32B66-4576-45EC-B9E8-AEE0D296A9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6007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EA75-2013-4DB0-B889-F3A2B3390634}" type="datetimeFigureOut">
              <a:rPr lang="pt-BR" smtClean="0"/>
              <a:t>23/10/2021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32B66-4576-45EC-B9E8-AEE0D296A9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9224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50021">
            <a:alpha val="8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13EA75-2013-4DB0-B889-F3A2B3390634}" type="datetimeFigureOut">
              <a:rPr lang="pt-BR" smtClean="0"/>
              <a:t>23/10/2021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32B66-4576-45EC-B9E8-AEE0D296A9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6295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50021">
            <a:alpha val="8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Desenho de uma flor&#10;&#10;Descrição gerada automaticamente com confiança média">
            <a:extLst>
              <a:ext uri="{FF2B5EF4-FFF2-40B4-BE49-F238E27FC236}">
                <a16:creationId xmlns:a16="http://schemas.microsoft.com/office/drawing/2014/main" id="{4BDF75FA-34D7-4524-87B9-4B04DE3E9B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3-Richard Clayderman Nothing s Gonna Change My Love for You[1]">
            <a:hlinkClick r:id="" action="ppaction://media"/>
            <a:extLst>
              <a:ext uri="{FF2B5EF4-FFF2-40B4-BE49-F238E27FC236}">
                <a16:creationId xmlns:a16="http://schemas.microsoft.com/office/drawing/2014/main" id="{FB768AA1-EB80-4237-9437-8DA3CAD4F6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155405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836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Padrão do plano de fundo&#10;&#10;Descrição gerada automaticamente">
            <a:extLst>
              <a:ext uri="{FF2B5EF4-FFF2-40B4-BE49-F238E27FC236}">
                <a16:creationId xmlns:a16="http://schemas.microsoft.com/office/drawing/2014/main" id="{BBC5459A-7CD0-465F-A546-BC8A688AC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 descr="Mulher ao lado de um corpo de água&#10;&#10;Descrição gerada automaticamente">
            <a:extLst>
              <a:ext uri="{FF2B5EF4-FFF2-40B4-BE49-F238E27FC236}">
                <a16:creationId xmlns:a16="http://schemas.microsoft.com/office/drawing/2014/main" id="{AFB40336-449D-409F-B005-44526A1F0C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353">
            <a:off x="5441212" y="106325"/>
            <a:ext cx="3429000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Retângulo 9">
            <a:extLst>
              <a:ext uri="{FF2B5EF4-FFF2-40B4-BE49-F238E27FC236}">
                <a16:creationId xmlns:a16="http://schemas.microsoft.com/office/drawing/2014/main" id="{1855EC38-21DE-473C-A05C-0B03EA110BAB}"/>
              </a:ext>
            </a:extLst>
          </p:cNvPr>
          <p:cNvSpPr/>
          <p:nvPr/>
        </p:nvSpPr>
        <p:spPr>
          <a:xfrm rot="20909970">
            <a:off x="2990957" y="1104209"/>
            <a:ext cx="2524116" cy="75022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996633"/>
                  </a:solidFill>
                </a:ln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Beijos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56790230-403D-458E-8EB8-5ECFB538244E}"/>
              </a:ext>
            </a:extLst>
          </p:cNvPr>
          <p:cNvSpPr/>
          <p:nvPr/>
        </p:nvSpPr>
        <p:spPr>
          <a:xfrm rot="20733786">
            <a:off x="2259290" y="3206691"/>
            <a:ext cx="4032189" cy="74388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996633"/>
                  </a:solidFill>
                </a:ln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Alfredo dos Santos Mendes</a:t>
            </a:r>
          </a:p>
        </p:txBody>
      </p:sp>
    </p:spTree>
    <p:extLst>
      <p:ext uri="{BB962C8B-B14F-4D97-AF65-F5344CB8AC3E}">
        <p14:creationId xmlns:p14="http://schemas.microsoft.com/office/powerpoint/2010/main" val="2614508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0000">
        <p15:prstTrans prst="curtains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Desenho de uma flor&#10;&#10;Descrição gerada automaticamente com confiança média">
            <a:extLst>
              <a:ext uri="{FF2B5EF4-FFF2-40B4-BE49-F238E27FC236}">
                <a16:creationId xmlns:a16="http://schemas.microsoft.com/office/drawing/2014/main" id="{279F12F7-0CCF-4B1B-9DD2-31E8E845C3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Desenho de uma pessoa&#10;&#10;Descrição gerada automaticamente com confiança baixa">
            <a:extLst>
              <a:ext uri="{FF2B5EF4-FFF2-40B4-BE49-F238E27FC236}">
                <a16:creationId xmlns:a16="http://schemas.microsoft.com/office/drawing/2014/main" id="{FF129DF8-4883-4375-A746-995A2391C3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420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fracture"/>
      </p:transition>
    </mc:Choice>
    <mc:Fallback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Padrão do plano de fundo&#10;&#10;Descrição gerada automaticamente">
            <a:extLst>
              <a:ext uri="{FF2B5EF4-FFF2-40B4-BE49-F238E27FC236}">
                <a16:creationId xmlns:a16="http://schemas.microsoft.com/office/drawing/2014/main" id="{BBC5459A-7CD0-465F-A546-BC8A688AC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A91FC85-51E6-4A02-946C-F61F788B2254}"/>
              </a:ext>
            </a:extLst>
          </p:cNvPr>
          <p:cNvSpPr txBox="1"/>
          <p:nvPr/>
        </p:nvSpPr>
        <p:spPr>
          <a:xfrm>
            <a:off x="1876948" y="1828801"/>
            <a:ext cx="559800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/>
              <a:t>        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Tanto beijo perdido se escapava,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sem terem alcançado tua boca.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Tu corrias na praia feita louca,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enquanto eu da amurada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tos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lançava!</a:t>
            </a:r>
          </a:p>
        </p:txBody>
      </p:sp>
    </p:spTree>
    <p:extLst>
      <p:ext uri="{BB962C8B-B14F-4D97-AF65-F5344CB8AC3E}">
        <p14:creationId xmlns:p14="http://schemas.microsoft.com/office/powerpoint/2010/main" val="2312886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prism dir="u" isContent="1" isInverted="1"/>
      </p:transition>
    </mc:Choice>
    <mc:Fallback>
      <p:transition spd="slow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Desenho de uma flor&#10;&#10;Descrição gerada automaticamente com confiança média">
            <a:extLst>
              <a:ext uri="{FF2B5EF4-FFF2-40B4-BE49-F238E27FC236}">
                <a16:creationId xmlns:a16="http://schemas.microsoft.com/office/drawing/2014/main" id="{279F12F7-0CCF-4B1B-9DD2-31E8E845C3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Desenho de uma pessoa&#10;&#10;Descrição gerada automaticamente com confiança baixa">
            <a:extLst>
              <a:ext uri="{FF2B5EF4-FFF2-40B4-BE49-F238E27FC236}">
                <a16:creationId xmlns:a16="http://schemas.microsoft.com/office/drawing/2014/main" id="{33D2042C-418D-4A7C-8655-177B7B2B57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943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prism dir="u" isContent="1"/>
      </p:transition>
    </mc:Choice>
    <mc:Fallback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Padrão do plano de fundo&#10;&#10;Descrição gerada automaticamente">
            <a:extLst>
              <a:ext uri="{FF2B5EF4-FFF2-40B4-BE49-F238E27FC236}">
                <a16:creationId xmlns:a16="http://schemas.microsoft.com/office/drawing/2014/main" id="{BBC5459A-7CD0-465F-A546-BC8A688AC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E391487-75BB-4D68-8D79-78DA66797682}"/>
              </a:ext>
            </a:extLst>
          </p:cNvPr>
          <p:cNvSpPr txBox="1"/>
          <p:nvPr/>
        </p:nvSpPr>
        <p:spPr>
          <a:xfrm>
            <a:off x="1763378" y="1540698"/>
            <a:ext cx="561724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E junto a cada beijo eu enviava,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enleios de carinho, coisa pouca.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Ficou a minha voz, cansada, rouca,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de tanto te gritar quanto te amava!</a:t>
            </a:r>
          </a:p>
        </p:txBody>
      </p:sp>
    </p:spTree>
    <p:extLst>
      <p:ext uri="{BB962C8B-B14F-4D97-AF65-F5344CB8AC3E}">
        <p14:creationId xmlns:p14="http://schemas.microsoft.com/office/powerpoint/2010/main" val="3621898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prism dir="u" isContent="1" isInverted="1"/>
      </p:transition>
    </mc:Choice>
    <mc:Fallback>
      <p:transition spd="slow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Desenho de uma flor&#10;&#10;Descrição gerada automaticamente com confiança média">
            <a:extLst>
              <a:ext uri="{FF2B5EF4-FFF2-40B4-BE49-F238E27FC236}">
                <a16:creationId xmlns:a16="http://schemas.microsoft.com/office/drawing/2014/main" id="{279F12F7-0CCF-4B1B-9DD2-31E8E845C3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Desenho de uma pessoa&#10;&#10;Descrição gerada automaticamente com confiança média">
            <a:extLst>
              <a:ext uri="{FF2B5EF4-FFF2-40B4-BE49-F238E27FC236}">
                <a16:creationId xmlns:a16="http://schemas.microsoft.com/office/drawing/2014/main" id="{E5526DBF-0322-46D5-83B0-D34F567DF4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828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ripple dir="lu"/>
      </p:transition>
    </mc:Choice>
    <mc:Fallback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Padrão do plano de fundo&#10;&#10;Descrição gerada automaticamente">
            <a:extLst>
              <a:ext uri="{FF2B5EF4-FFF2-40B4-BE49-F238E27FC236}">
                <a16:creationId xmlns:a16="http://schemas.microsoft.com/office/drawing/2014/main" id="{BBC5459A-7CD0-465F-A546-BC8A688AC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4CF9BFD-95A1-4606-82DD-F27675B05E79}"/>
              </a:ext>
            </a:extLst>
          </p:cNvPr>
          <p:cNvSpPr txBox="1"/>
          <p:nvPr/>
        </p:nvSpPr>
        <p:spPr>
          <a:xfrm>
            <a:off x="1881199" y="1786920"/>
            <a:ext cx="538160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Tentaste apanhá-los, mas em vão.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Um a um escapou da tua mão,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e foram engolidos pelo mar!</a:t>
            </a:r>
          </a:p>
        </p:txBody>
      </p:sp>
    </p:spTree>
    <p:extLst>
      <p:ext uri="{BB962C8B-B14F-4D97-AF65-F5344CB8AC3E}">
        <p14:creationId xmlns:p14="http://schemas.microsoft.com/office/powerpoint/2010/main" val="3418007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14:prism dir="u" isContent="1" isInverted="1"/>
      </p:transition>
    </mc:Choice>
    <mc:Fallback>
      <p:transition spd="slow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Desenho de uma flor&#10;&#10;Descrição gerada automaticamente com confiança média">
            <a:extLst>
              <a:ext uri="{FF2B5EF4-FFF2-40B4-BE49-F238E27FC236}">
                <a16:creationId xmlns:a16="http://schemas.microsoft.com/office/drawing/2014/main" id="{279F12F7-0CCF-4B1B-9DD2-31E8E845C3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Desenho de um tapete&#10;&#10;Descrição gerada automaticamente com confiança baixa">
            <a:extLst>
              <a:ext uri="{FF2B5EF4-FFF2-40B4-BE49-F238E27FC236}">
                <a16:creationId xmlns:a16="http://schemas.microsoft.com/office/drawing/2014/main" id="{3FE8A81B-A98C-4A90-9E8C-9B878A7636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244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glitter pattern="hexagon"/>
      </p:transition>
    </mc:Choice>
    <mc:Fallback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Padrão do plano de fundo&#10;&#10;Descrição gerada automaticamente">
            <a:extLst>
              <a:ext uri="{FF2B5EF4-FFF2-40B4-BE49-F238E27FC236}">
                <a16:creationId xmlns:a16="http://schemas.microsoft.com/office/drawing/2014/main" id="{BBC5459A-7CD0-465F-A546-BC8A688AC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E9F601F-9D12-4FA5-B84A-2A7FD81312C9}"/>
              </a:ext>
            </a:extLst>
          </p:cNvPr>
          <p:cNvSpPr txBox="1"/>
          <p:nvPr/>
        </p:nvSpPr>
        <p:spPr>
          <a:xfrm>
            <a:off x="1976195" y="1584251"/>
            <a:ext cx="5527475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E como testemunhas deste amor,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conservam todo o brilho e o fulgor,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continuam no fundo a cintilar!</a:t>
            </a:r>
          </a:p>
          <a:p>
            <a:pPr algn="ctr"/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Lagos, 06/05/2001</a:t>
            </a:r>
          </a:p>
          <a:p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Alfredo dos Santos Mendes</a:t>
            </a: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83851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14:prism dir="u" isContent="1" isInverted="1"/>
      </p:transition>
    </mc:Choice>
    <mc:Fallback>
      <p:transition spd="slow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Desenho de uma flor&#10;&#10;Descrição gerada automaticamente com confiança média">
            <a:extLst>
              <a:ext uri="{FF2B5EF4-FFF2-40B4-BE49-F238E27FC236}">
                <a16:creationId xmlns:a16="http://schemas.microsoft.com/office/drawing/2014/main" id="{279F12F7-0CCF-4B1B-9DD2-31E8E845C3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Desenho de uma pessoa&#10;&#10;Descrição gerada automaticamente com confiança média">
            <a:extLst>
              <a:ext uri="{FF2B5EF4-FFF2-40B4-BE49-F238E27FC236}">
                <a16:creationId xmlns:a16="http://schemas.microsoft.com/office/drawing/2014/main" id="{4F6512C3-0300-4A18-B97D-C723E82C62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542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:newsflash/>
      </p:transition>
    </mc:Choice>
    <mc:Fallback>
      <p:transition spd="slow" advTm="4000">
        <p:newsflash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Desenho de uma pessoa&#10;&#10;Descrição gerada automaticamente com confiança média">
            <a:extLst>
              <a:ext uri="{FF2B5EF4-FFF2-40B4-BE49-F238E27FC236}">
                <a16:creationId xmlns:a16="http://schemas.microsoft.com/office/drawing/2014/main" id="{0697FF40-73F9-4E8A-9A3A-660CB3E637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CFD1370-2829-45C0-B31C-2276FEF43B76}"/>
              </a:ext>
            </a:extLst>
          </p:cNvPr>
          <p:cNvSpPr txBox="1"/>
          <p:nvPr/>
        </p:nvSpPr>
        <p:spPr>
          <a:xfrm>
            <a:off x="669852" y="4743390"/>
            <a:ext cx="35076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Alfredo dos Santos Mendes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C3A370ED-992A-45F4-B8AD-A090E07E9DB7}"/>
              </a:ext>
            </a:extLst>
          </p:cNvPr>
          <p:cNvSpPr txBox="1"/>
          <p:nvPr/>
        </p:nvSpPr>
        <p:spPr>
          <a:xfrm>
            <a:off x="5762847" y="4743390"/>
            <a:ext cx="19479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Cléo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Menegatt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74766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comb/>
      </p:transition>
    </mc:Choice>
    <mc:Fallback>
      <p:transition spd="slow" advTm="3000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Padrão do plano de fundo&#10;&#10;Descrição gerada automaticamente">
            <a:extLst>
              <a:ext uri="{FF2B5EF4-FFF2-40B4-BE49-F238E27FC236}">
                <a16:creationId xmlns:a16="http://schemas.microsoft.com/office/drawing/2014/main" id="{BBC5459A-7CD0-465F-A546-BC8A688AC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FC2E89C-8050-4553-B39C-4B0D0B3A325A}"/>
              </a:ext>
            </a:extLst>
          </p:cNvPr>
          <p:cNvSpPr txBox="1"/>
          <p:nvPr/>
        </p:nvSpPr>
        <p:spPr>
          <a:xfrm>
            <a:off x="1684611" y="776177"/>
            <a:ext cx="6072495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Alfredo dos Santos Mendes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Richard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Nothing’s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Gonna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Chanfe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My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Love For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053850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14:window dir="vert"/>
      </p:transition>
    </mc:Choice>
    <mc:Fallback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</TotalTime>
  <Words>195</Words>
  <Application>Microsoft Office PowerPoint</Application>
  <PresentationFormat>Apresentação na tela (16:9)</PresentationFormat>
  <Paragraphs>32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20" baseType="lpstr">
      <vt:lpstr>Aharoni</vt:lpstr>
      <vt:lpstr>Algerian</vt:lpstr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2021-10-23T23:37:13Z</dcterms:created>
  <dcterms:modified xsi:type="dcterms:W3CDTF">2021-10-24T01:40:20Z</dcterms:modified>
</cp:coreProperties>
</file>