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8" r:id="rId5"/>
    <p:sldId id="261" r:id="rId6"/>
    <p:sldId id="264" r:id="rId7"/>
    <p:sldId id="262" r:id="rId8"/>
    <p:sldId id="266" r:id="rId9"/>
    <p:sldId id="263" r:id="rId10"/>
    <p:sldId id="265" r:id="rId11"/>
    <p:sldId id="259" r:id="rId12"/>
    <p:sldId id="267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1976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0370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6520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2913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8384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9243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9619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3801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8154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3028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1399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0564A-17BE-481B-8F8F-3FC6BAA5262E}" type="datetimeFigureOut">
              <a:rPr lang="pt-BR" smtClean="0"/>
              <a:t>23/08/2019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6ED07-CA55-4C48-8180-F3060F3F7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5848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talia Romantica   FRANCIS GOYAavi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91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529182" y="991405"/>
            <a:ext cx="208563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AINDA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82208" y="2655650"/>
            <a:ext cx="4579583" cy="7376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Ivan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Jubert</a:t>
            </a:r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Guimarães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231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237033" y="1663809"/>
            <a:ext cx="568296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Ainda brilha em meu coração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 luz que afasta meu tormento,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transborda em forte emoção,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Expondo todo meu sentimento.</a:t>
            </a:r>
          </a:p>
        </p:txBody>
      </p:sp>
    </p:spTree>
    <p:extLst>
      <p:ext uri="{BB962C8B-B14F-4D97-AF65-F5344CB8AC3E}">
        <p14:creationId xmlns:p14="http://schemas.microsoft.com/office/powerpoint/2010/main" val="275385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0" y="221202"/>
            <a:ext cx="6667500" cy="44481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43405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40145" y="1663809"/>
            <a:ext cx="526137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tanta a luminescência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ofusca os olhos da razão,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mesmo sentindo tua ausência,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muito forte o fogo da paixão.</a:t>
            </a:r>
          </a:p>
        </p:txBody>
      </p:sp>
    </p:spTree>
    <p:extLst>
      <p:ext uri="{BB962C8B-B14F-4D97-AF65-F5344CB8AC3E}">
        <p14:creationId xmlns:p14="http://schemas.microsoft.com/office/powerpoint/2010/main" val="460032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94" y="418289"/>
            <a:ext cx="7653844" cy="419262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136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59413" y="1879252"/>
            <a:ext cx="579998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adianta fugir à realidade,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Deixando de lado um amor intenso,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Amor nada tem a ver com idade.</a:t>
            </a:r>
          </a:p>
        </p:txBody>
      </p:sp>
    </p:spTree>
    <p:extLst>
      <p:ext uri="{BB962C8B-B14F-4D97-AF65-F5344CB8AC3E}">
        <p14:creationId xmlns:p14="http://schemas.microsoft.com/office/powerpoint/2010/main" val="632557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404" y="311285"/>
            <a:ext cx="6896911" cy="43385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6291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dir="u"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88387" y="1459149"/>
            <a:ext cx="6455613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Essa luz que torna tudo irradiante,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Ilumina meu sentimento imenso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Mostrando que ainda sou bom amante!</a:t>
            </a:r>
          </a:p>
          <a:p>
            <a:pPr algn="ctr"/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Ivan </a:t>
            </a:r>
            <a:r>
              <a:rPr lang="pt-BR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Jubert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Guimarães</a:t>
            </a:r>
          </a:p>
          <a:p>
            <a:pPr algn="ctr"/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Direitos reservados ao autor</a:t>
            </a:r>
          </a:p>
        </p:txBody>
      </p:sp>
    </p:spTree>
    <p:extLst>
      <p:ext uri="{BB962C8B-B14F-4D97-AF65-F5344CB8AC3E}">
        <p14:creationId xmlns:p14="http://schemas.microsoft.com/office/powerpoint/2010/main" val="265159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136" y="457200"/>
            <a:ext cx="7033098" cy="38424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93292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r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021" y="632298"/>
            <a:ext cx="3085323" cy="344116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889" y="525294"/>
            <a:ext cx="3245796" cy="377433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CaixaDeTexto 7"/>
          <p:cNvSpPr txBox="1"/>
          <p:nvPr/>
        </p:nvSpPr>
        <p:spPr>
          <a:xfrm>
            <a:off x="1352144" y="4591455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980562" y="4591455"/>
            <a:ext cx="32351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Ivan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Jubert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Guimarães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07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82853" y="963038"/>
            <a:ext cx="617829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Ivan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Jubert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Guimarães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Itália Romântica-Francis Goya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46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11000">
        <p14:window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138</Words>
  <Application>Microsoft Office PowerPoint</Application>
  <PresentationFormat>Apresentação na tela (16:9)</PresentationFormat>
  <Paragraphs>31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2019-08-14T00:15:17Z</dcterms:created>
  <dcterms:modified xsi:type="dcterms:W3CDTF">2019-08-23T20:59:33Z</dcterms:modified>
</cp:coreProperties>
</file>