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8" r:id="rId2"/>
    <p:sldId id="256" r:id="rId3"/>
    <p:sldId id="257" r:id="rId4"/>
    <p:sldId id="264" r:id="rId5"/>
    <p:sldId id="260" r:id="rId6"/>
    <p:sldId id="265" r:id="rId7"/>
    <p:sldId id="262" r:id="rId8"/>
    <p:sldId id="266" r:id="rId9"/>
    <p:sldId id="261" r:id="rId10"/>
    <p:sldId id="267" r:id="rId11"/>
    <p:sldId id="258" r:id="rId12"/>
    <p:sldId id="259" r:id="rId13"/>
    <p:sldId id="263" r:id="rId14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87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5183D-186A-4FCF-AE9D-4A621FB5E423}" type="datetimeFigureOut">
              <a:rPr lang="pt-BR" smtClean="0"/>
              <a:t>04/07/2024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F6BB1-F78F-41AB-B10F-CF2C9AB325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492847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5183D-186A-4FCF-AE9D-4A621FB5E423}" type="datetimeFigureOut">
              <a:rPr lang="pt-BR" smtClean="0"/>
              <a:t>04/07/2024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F6BB1-F78F-41AB-B10F-CF2C9AB325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875994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5183D-186A-4FCF-AE9D-4A621FB5E423}" type="datetimeFigureOut">
              <a:rPr lang="pt-BR" smtClean="0"/>
              <a:t>04/07/2024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F6BB1-F78F-41AB-B10F-CF2C9AB325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872309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5183D-186A-4FCF-AE9D-4A621FB5E423}" type="datetimeFigureOut">
              <a:rPr lang="pt-BR" smtClean="0"/>
              <a:t>04/07/2024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F6BB1-F78F-41AB-B10F-CF2C9AB325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780469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5183D-186A-4FCF-AE9D-4A621FB5E423}" type="datetimeFigureOut">
              <a:rPr lang="pt-BR" smtClean="0"/>
              <a:t>04/07/2024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F6BB1-F78F-41AB-B10F-CF2C9AB325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101521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5183D-186A-4FCF-AE9D-4A621FB5E423}" type="datetimeFigureOut">
              <a:rPr lang="pt-BR" smtClean="0"/>
              <a:t>04/07/2024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F6BB1-F78F-41AB-B10F-CF2C9AB325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403645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5183D-186A-4FCF-AE9D-4A621FB5E423}" type="datetimeFigureOut">
              <a:rPr lang="pt-BR" smtClean="0"/>
              <a:t>04/07/2024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F6BB1-F78F-41AB-B10F-CF2C9AB325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488109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5183D-186A-4FCF-AE9D-4A621FB5E423}" type="datetimeFigureOut">
              <a:rPr lang="pt-BR" smtClean="0"/>
              <a:t>04/07/2024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F6BB1-F78F-41AB-B10F-CF2C9AB325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361485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5183D-186A-4FCF-AE9D-4A621FB5E423}" type="datetimeFigureOut">
              <a:rPr lang="pt-BR" smtClean="0"/>
              <a:t>04/07/2024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F6BB1-F78F-41AB-B10F-CF2C9AB325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13494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5183D-186A-4FCF-AE9D-4A621FB5E423}" type="datetimeFigureOut">
              <a:rPr lang="pt-BR" smtClean="0"/>
              <a:t>04/07/2024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F6BB1-F78F-41AB-B10F-CF2C9AB325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519489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5183D-186A-4FCF-AE9D-4A621FB5E423}" type="datetimeFigureOut">
              <a:rPr lang="pt-BR" smtClean="0"/>
              <a:t>04/07/2024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F6BB1-F78F-41AB-B10F-CF2C9AB325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794092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C5183D-186A-4FCF-AE9D-4A621FB5E423}" type="datetimeFigureOut">
              <a:rPr lang="pt-BR" smtClean="0"/>
              <a:t>04/07/2024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7F6BB1-F78F-41AB-B10F-CF2C9AB325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83720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286182B-852D-26E4-8F1A-DAD89DF7E57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263BC666-0116-105F-21F7-3CB3264DA23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8-Murmullos - Estudios Talkback">
            <a:hlinkClick r:id="" action="ppaction://media"/>
            <a:extLst>
              <a:ext uri="{FF2B5EF4-FFF2-40B4-BE49-F238E27FC236}">
                <a16:creationId xmlns:a16="http://schemas.microsoft.com/office/drawing/2014/main" id="{A5F9885C-B653-1908-B4FD-0F8B97D5DB7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815009" y="2432602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630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1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6C96CE6-1D74-2519-3D11-F96279F088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4377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>
        <p:push dir="d"/>
      </p:transition>
    </mc:Choice>
    <mc:Fallback>
      <p:transition spd="slow" advTm="1000">
        <p:push dir="d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83F8E229-FA65-0587-82EF-E0C1DD77F8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5F8AA7F8-4466-9DF1-59A5-370FE8E5B90F}"/>
              </a:ext>
            </a:extLst>
          </p:cNvPr>
          <p:cNvSpPr/>
          <p:nvPr/>
        </p:nvSpPr>
        <p:spPr>
          <a:xfrm>
            <a:off x="3067559" y="1371600"/>
            <a:ext cx="3008883" cy="1019625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Repente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7E94709A-84CE-2273-0504-2E02595D94E7}"/>
              </a:ext>
            </a:extLst>
          </p:cNvPr>
          <p:cNvSpPr/>
          <p:nvPr/>
        </p:nvSpPr>
        <p:spPr>
          <a:xfrm>
            <a:off x="1984601" y="2887423"/>
            <a:ext cx="5012547" cy="689906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Triangle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Maria do Rosário </a:t>
            </a:r>
            <a:r>
              <a:rPr lang="pt-BR" sz="4050" b="1" dirty="0" err="1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Bessas</a:t>
            </a:r>
            <a:endParaRPr lang="pt-BR" sz="4050" b="1" dirty="0">
              <a:ln>
                <a:solidFill>
                  <a:schemeClr val="accent5">
                    <a:lumMod val="60000"/>
                    <a:lumOff val="4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5200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7000">
        <p15:prstTrans prst="curtains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286182B-852D-26E4-8F1A-DAD89DF7E5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D4BFB7F3-D5A2-86B9-7D10-1075E41D52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795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switch dir="r"/>
      </p:transition>
    </mc:Choice>
    <mc:Fallback>
      <p:transition spd="slow" advTm="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83F8E229-FA65-0587-82EF-E0C1DD77F8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45F6433-353A-C488-D057-F17ABE436842}"/>
              </a:ext>
            </a:extLst>
          </p:cNvPr>
          <p:cNvSpPr txBox="1"/>
          <p:nvPr/>
        </p:nvSpPr>
        <p:spPr>
          <a:xfrm>
            <a:off x="2941983" y="1679713"/>
            <a:ext cx="2806874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t-BR" sz="27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351FA7E6-0657-9672-3329-886219A8BA6E}"/>
              </a:ext>
            </a:extLst>
          </p:cNvPr>
          <p:cNvSpPr txBox="1"/>
          <p:nvPr/>
        </p:nvSpPr>
        <p:spPr>
          <a:xfrm>
            <a:off x="2041744" y="1679713"/>
            <a:ext cx="4607352" cy="21698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repente, não mais que de repente,</a:t>
            </a:r>
          </a:p>
          <a:p>
            <a:pPr algn="ctr"/>
            <a:r>
              <a:rPr lang="pt-BR" sz="2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Senti gosto de sal na minha boca.</a:t>
            </a:r>
          </a:p>
          <a:p>
            <a:pPr algn="ctr"/>
            <a:r>
              <a:rPr lang="pt-BR" sz="2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Era o sabor das lágrimas, </a:t>
            </a:r>
          </a:p>
          <a:p>
            <a:pPr algn="ctr"/>
            <a:r>
              <a:rPr lang="pt-BR" sz="2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vieram no lugar </a:t>
            </a:r>
          </a:p>
          <a:p>
            <a:pPr algn="ctr"/>
            <a:r>
              <a:rPr lang="pt-BR" sz="2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 gosto doce de seus beijos.</a:t>
            </a:r>
          </a:p>
        </p:txBody>
      </p:sp>
    </p:spTree>
    <p:extLst>
      <p:ext uri="{BB962C8B-B14F-4D97-AF65-F5344CB8AC3E}">
        <p14:creationId xmlns:p14="http://schemas.microsoft.com/office/powerpoint/2010/main" val="4226130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randomBar dir="vert"/>
      </p:transition>
    </mc:Choice>
    <mc:Fallback>
      <p:transition spd="slow" advTm="8000">
        <p:randomBar dir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286182B-852D-26E4-8F1A-DAD89DF7E5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229B4896-4894-6BC6-3B8F-C48F28F365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0443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prism dir="u" isContent="1"/>
      </p:transition>
    </mc:Choice>
    <mc:Fallback>
      <p:transition spd="slow" advTm="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83F8E229-FA65-0587-82EF-E0C1DD77F8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A5C869A-BCC7-B5DE-D58D-61F236785E06}"/>
              </a:ext>
            </a:extLst>
          </p:cNvPr>
          <p:cNvSpPr txBox="1"/>
          <p:nvPr/>
        </p:nvSpPr>
        <p:spPr>
          <a:xfrm>
            <a:off x="1639517" y="1719469"/>
            <a:ext cx="5654112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repente, não mais que de repente,</a:t>
            </a:r>
          </a:p>
          <a:p>
            <a:pPr algn="ctr"/>
            <a:r>
              <a:rPr lang="pt-BR" sz="2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Uma dor que eu nunca havia sentido,</a:t>
            </a:r>
          </a:p>
          <a:p>
            <a:pPr algn="ctr"/>
            <a:r>
              <a:rPr lang="pt-BR" sz="2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Arrombou a paz que havia no meu peito.</a:t>
            </a:r>
          </a:p>
          <a:p>
            <a:pPr algn="ctr"/>
            <a:r>
              <a:rPr lang="pt-BR" sz="2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Só então, percebi que não foi tão de repente...</a:t>
            </a:r>
          </a:p>
        </p:txBody>
      </p:sp>
    </p:spTree>
    <p:extLst>
      <p:ext uri="{BB962C8B-B14F-4D97-AF65-F5344CB8AC3E}">
        <p14:creationId xmlns:p14="http://schemas.microsoft.com/office/powerpoint/2010/main" val="2664188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randomBar dir="vert"/>
      </p:transition>
    </mc:Choice>
    <mc:Fallback>
      <p:transition spd="slow" advTm="9000">
        <p:randomBar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286182B-852D-26E4-8F1A-DAD89DF7E5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DA6EE3DA-ED63-1C0E-FE31-04E60BEC48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46091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crush"/>
      </p:transition>
    </mc:Choice>
    <mc:Fallback>
      <p:transition spd="slow" advTm="3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83F8E229-FA65-0587-82EF-E0C1DD77F8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550C5D7-9B19-0FF2-DD05-D082C352391D}"/>
              </a:ext>
            </a:extLst>
          </p:cNvPr>
          <p:cNvSpPr txBox="1"/>
          <p:nvPr/>
        </p:nvSpPr>
        <p:spPr>
          <a:xfrm>
            <a:off x="1603404" y="1769167"/>
            <a:ext cx="5850944" cy="1910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que às vezes o amor vai morrendo aos poucos  e a gente, amando o outro mais do  que devia,</a:t>
            </a:r>
          </a:p>
          <a:p>
            <a:pPr algn="ctr"/>
            <a:r>
              <a:rPr lang="pt-BR" sz="2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Vai vendo a chama dele  se apagar</a:t>
            </a:r>
          </a:p>
          <a:p>
            <a:pPr algn="ctr"/>
            <a:r>
              <a:rPr lang="pt-BR" sz="2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seu amor solitário nem sente... </a:t>
            </a:r>
          </a:p>
          <a:p>
            <a:endParaRPr lang="pt-BR" sz="1013" dirty="0"/>
          </a:p>
        </p:txBody>
      </p:sp>
    </p:spTree>
    <p:extLst>
      <p:ext uri="{BB962C8B-B14F-4D97-AF65-F5344CB8AC3E}">
        <p14:creationId xmlns:p14="http://schemas.microsoft.com/office/powerpoint/2010/main" val="776951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randomBar dir="vert"/>
      </p:transition>
    </mc:Choice>
    <mc:Fallback>
      <p:transition spd="slow" advTm="9000">
        <p:randomBar dir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286182B-852D-26E4-8F1A-DAD89DF7E5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511E40FA-E68E-7A7E-9376-1ABC968776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631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wheel spokes="1"/>
      </p:transition>
    </mc:Choice>
    <mc:Fallback>
      <p:transition spd="slow" advTm="2000">
        <p:wheel spokes="1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868BE8AC-87E9-312B-9FC3-D708F62CF6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60F25D4-30A9-A43C-C7A8-BA0083193C17}"/>
              </a:ext>
            </a:extLst>
          </p:cNvPr>
          <p:cNvSpPr txBox="1"/>
          <p:nvPr/>
        </p:nvSpPr>
        <p:spPr>
          <a:xfrm>
            <a:off x="1182756" y="4661452"/>
            <a:ext cx="2534668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Maria do Rosário </a:t>
            </a:r>
            <a:r>
              <a:rPr lang="pt-BR" sz="21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Bessas</a:t>
            </a:r>
            <a:endParaRPr lang="pt-BR" sz="2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B16B86BC-30D4-5EF7-89A0-4C2451C5981B}"/>
              </a:ext>
            </a:extLst>
          </p:cNvPr>
          <p:cNvSpPr txBox="1"/>
          <p:nvPr/>
        </p:nvSpPr>
        <p:spPr>
          <a:xfrm>
            <a:off x="6117113" y="4661452"/>
            <a:ext cx="15728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1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00791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fracture"/>
      </p:transition>
    </mc:Choice>
    <mc:Fallback>
      <p:transition spd="slow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286182B-852D-26E4-8F1A-DAD89DF7E5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04C6B5E6-CB68-EC8A-CCA5-15A849A004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8125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flip dir="r"/>
      </p:transition>
    </mc:Choice>
    <mc:Fallback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83F8E229-FA65-0587-82EF-E0C1DD77F8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FC76BCE-F656-9687-DED2-325D4BF4C418}"/>
              </a:ext>
            </a:extLst>
          </p:cNvPr>
          <p:cNvSpPr txBox="1"/>
          <p:nvPr/>
        </p:nvSpPr>
        <p:spPr>
          <a:xfrm>
            <a:off x="1738140" y="1244464"/>
            <a:ext cx="5327100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Maria do Rosário </a:t>
            </a:r>
            <a:r>
              <a:rPr lang="pt-BR" sz="21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Bessas</a:t>
            </a:r>
            <a:endParaRPr lang="pt-BR" sz="2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1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Música:Murmullos</a:t>
            </a:r>
            <a:endParaRPr lang="pt-BR" sz="2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1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4327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:randomBar dir="vert"/>
      </p:transition>
    </mc:Choice>
    <mc:Fallback>
      <p:transition spd="slow" advTm="15000">
        <p:randomBar dir="vert"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143</TotalTime>
  <Words>168</Words>
  <Application>Microsoft Office PowerPoint</Application>
  <PresentationFormat>Apresentação na tela (16:9)</PresentationFormat>
  <Paragraphs>24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4</cp:revision>
  <dcterms:created xsi:type="dcterms:W3CDTF">2024-06-18T20:27:15Z</dcterms:created>
  <dcterms:modified xsi:type="dcterms:W3CDTF">2024-07-04T23:58:45Z</dcterms:modified>
</cp:coreProperties>
</file>