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5" r:id="rId3"/>
    <p:sldId id="260" r:id="rId4"/>
    <p:sldId id="264" r:id="rId5"/>
    <p:sldId id="261" r:id="rId6"/>
    <p:sldId id="266" r:id="rId7"/>
    <p:sldId id="262" r:id="rId8"/>
    <p:sldId id="267" r:id="rId9"/>
    <p:sldId id="263" r:id="rId10"/>
    <p:sldId id="268" r:id="rId11"/>
    <p:sldId id="258" r:id="rId12"/>
    <p:sldId id="269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2191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0413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0450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5646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996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406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8463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468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4964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1660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787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612EA-D66E-43CC-89DA-A5488FFEE888}" type="datetimeFigureOut">
              <a:rPr lang="pt-BR" smtClean="0"/>
              <a:t>26/06/2019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ADD48-2D6A-442B-8083-848318CDB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8462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r Johann Sebastian Bach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42544" y="24031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49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74603" y="1852043"/>
            <a:ext cx="313098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bg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Monotype Corsiva" panose="03010101010201010101" pitchFamily="66" charset="0"/>
              </a:rPr>
              <a:t>Inspiração</a:t>
            </a:r>
            <a:endParaRPr lang="pt-BR" sz="5400" b="1" cap="none" spc="0" dirty="0">
              <a:ln w="12700">
                <a:solidFill>
                  <a:schemeClr val="bg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718882" y="2933666"/>
            <a:ext cx="3842425" cy="6838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bg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  <a:endParaRPr lang="pt-BR" sz="5400" b="1" cap="none" spc="0" dirty="0">
              <a:ln w="12700">
                <a:solidFill>
                  <a:schemeClr val="bg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345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896508" y="1770434"/>
            <a:ext cx="519565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muito que perdi a inspiração.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muito que perdi a paciência.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muito que perdi a consciência...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quem sabe, talvez minha razão!</a:t>
            </a:r>
          </a:p>
        </p:txBody>
      </p:sp>
    </p:spTree>
    <p:extLst>
      <p:ext uri="{BB962C8B-B14F-4D97-AF65-F5344CB8AC3E}">
        <p14:creationId xmlns:p14="http://schemas.microsoft.com/office/powerpoint/2010/main" val="69877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851" y="963038"/>
            <a:ext cx="7431932" cy="376217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05523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55711" y="1819072"/>
            <a:ext cx="497764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Fará sentido tanta podridão?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Existir tanto ódio e violência?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Aonde 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</a:t>
            </a:r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honra e a decência?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certo desertou do coração!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75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123" y="671512"/>
            <a:ext cx="7431932" cy="397830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0154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08676" y="1964987"/>
            <a:ext cx="57294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fico meditando tristemente,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ver os seres humanos, loucamente...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Destruir tantas vidas, tanto ser!</a:t>
            </a:r>
          </a:p>
        </p:txBody>
      </p:sp>
    </p:spTree>
    <p:extLst>
      <p:ext uri="{BB962C8B-B14F-4D97-AF65-F5344CB8AC3E}">
        <p14:creationId xmlns:p14="http://schemas.microsoft.com/office/powerpoint/2010/main" val="328109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trips dir="ru"/>
      </p:transition>
    </mc:Choice>
    <mc:Fallback>
      <p:transition spd="slow" advTm="8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28" y="738187"/>
            <a:ext cx="7416531" cy="36671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5796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ld"/>
      </p:transition>
    </mc:Choice>
    <mc:Fallback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34840" y="2042808"/>
            <a:ext cx="6429965" cy="24776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que há de ser o homem, vil, mesquinho?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Destruir quem se cruza em seu caminho...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Deus se encarrega de o fazer</a:t>
            </a:r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370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47" y="826851"/>
            <a:ext cx="7908587" cy="382297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23752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73932" y="4464996"/>
            <a:ext cx="36359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554494" y="4464996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654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d"/>
      </p:transition>
    </mc:Choice>
    <mc:Fallback>
      <p:transition spd="slow" advTm="3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13232" y="1702340"/>
            <a:ext cx="4116833" cy="27238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Air Johann Sebastian Bach 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7489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150</Words>
  <Application>Microsoft Office PowerPoint</Application>
  <PresentationFormat>Apresentação na tela (16:9)</PresentationFormat>
  <Paragraphs>28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2019-04-25T01:41:52Z</dcterms:created>
  <dcterms:modified xsi:type="dcterms:W3CDTF">2019-06-27T00:33:22Z</dcterms:modified>
</cp:coreProperties>
</file>