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0" r:id="rId5"/>
    <p:sldId id="265" r:id="rId6"/>
    <p:sldId id="261" r:id="rId7"/>
    <p:sldId id="259" r:id="rId8"/>
    <p:sldId id="262" r:id="rId9"/>
    <p:sldId id="267" r:id="rId10"/>
    <p:sldId id="263" r:id="rId11"/>
    <p:sldId id="269" r:id="rId12"/>
    <p:sldId id="258" r:id="rId13"/>
    <p:sldId id="264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65D9B-F672-4B5F-A317-EF530C1C6C89}" type="datetimeFigureOut">
              <a:rPr lang="pt-BR" smtClean="0"/>
              <a:t>10/01/2020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8CFB-2640-441D-A94D-EB7AB3DE4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635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65D9B-F672-4B5F-A317-EF530C1C6C89}" type="datetimeFigureOut">
              <a:rPr lang="pt-BR" smtClean="0"/>
              <a:t>10/01/2020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8CFB-2640-441D-A94D-EB7AB3DE4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7014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65D9B-F672-4B5F-A317-EF530C1C6C89}" type="datetimeFigureOut">
              <a:rPr lang="pt-BR" smtClean="0"/>
              <a:t>10/01/2020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8CFB-2640-441D-A94D-EB7AB3DE4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6389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65D9B-F672-4B5F-A317-EF530C1C6C89}" type="datetimeFigureOut">
              <a:rPr lang="pt-BR" smtClean="0"/>
              <a:t>10/01/2020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8CFB-2640-441D-A94D-EB7AB3DE4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6102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65D9B-F672-4B5F-A317-EF530C1C6C89}" type="datetimeFigureOut">
              <a:rPr lang="pt-BR" smtClean="0"/>
              <a:t>10/01/2020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8CFB-2640-441D-A94D-EB7AB3DE4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9876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65D9B-F672-4B5F-A317-EF530C1C6C89}" type="datetimeFigureOut">
              <a:rPr lang="pt-BR" smtClean="0"/>
              <a:t>10/01/2020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8CFB-2640-441D-A94D-EB7AB3DE4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9562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65D9B-F672-4B5F-A317-EF530C1C6C89}" type="datetimeFigureOut">
              <a:rPr lang="pt-BR" smtClean="0"/>
              <a:t>10/01/2020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8CFB-2640-441D-A94D-EB7AB3DE4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4484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65D9B-F672-4B5F-A317-EF530C1C6C89}" type="datetimeFigureOut">
              <a:rPr lang="pt-BR" smtClean="0"/>
              <a:t>10/01/2020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8CFB-2640-441D-A94D-EB7AB3DE4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5767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65D9B-F672-4B5F-A317-EF530C1C6C89}" type="datetimeFigureOut">
              <a:rPr lang="pt-BR" smtClean="0"/>
              <a:t>10/01/2020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8CFB-2640-441D-A94D-EB7AB3DE4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5433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65D9B-F672-4B5F-A317-EF530C1C6C89}" type="datetimeFigureOut">
              <a:rPr lang="pt-BR" smtClean="0"/>
              <a:t>10/01/2020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8CFB-2640-441D-A94D-EB7AB3DE4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0705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65D9B-F672-4B5F-A317-EF530C1C6C89}" type="datetimeFigureOut">
              <a:rPr lang="pt-BR" smtClean="0"/>
              <a:t>10/01/2020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58CFB-2640-441D-A94D-EB7AB3DE4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0416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1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965D9B-F672-4B5F-A317-EF530C1C6C89}" type="datetimeFigureOut">
              <a:rPr lang="pt-BR" smtClean="0"/>
              <a:t>10/01/2020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58CFB-2640-441D-A94D-EB7AB3DE47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8140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762000"/>
          </a:effectLst>
        </p:spPr>
      </p:pic>
      <p:pic>
        <p:nvPicPr>
          <p:cNvPr id="4" name="ERNESTO CORTAZAR   Morelia's Waltz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81456" y="27630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142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31555" y="690663"/>
            <a:ext cx="4080889" cy="115597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66CC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Lacrimável</a:t>
            </a:r>
          </a:p>
        </p:txBody>
      </p:sp>
      <p:sp>
        <p:nvSpPr>
          <p:cNvPr id="6" name="Retângulo 5"/>
          <p:cNvSpPr/>
          <p:nvPr/>
        </p:nvSpPr>
        <p:spPr>
          <a:xfrm>
            <a:off x="2994880" y="2840477"/>
            <a:ext cx="2841715" cy="6322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66CC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Laura Lopes</a:t>
            </a:r>
          </a:p>
        </p:txBody>
      </p:sp>
    </p:spTree>
    <p:extLst>
      <p:ext uri="{BB962C8B-B14F-4D97-AF65-F5344CB8AC3E}">
        <p14:creationId xmlns:p14="http://schemas.microsoft.com/office/powerpoint/2010/main" val="3182234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6000">
        <p14:flythrough hasBounce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12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60" y="0"/>
            <a:ext cx="8774349" cy="5143500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2148375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4000">
        <p:pull/>
      </p:transition>
    </mc:Choice>
    <mc:Fallback xmlns="">
      <p:transition spd="slow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35596" y="1313234"/>
            <a:ext cx="6460423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Lê se puderes o que escrevo.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Levada pela força da razão.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Lenta de coragem, mas me atrevo,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Lançar-te em rosto a vil traição!</a:t>
            </a:r>
          </a:p>
        </p:txBody>
      </p:sp>
    </p:spTree>
    <p:extLst>
      <p:ext uri="{BB962C8B-B14F-4D97-AF65-F5344CB8AC3E}">
        <p14:creationId xmlns:p14="http://schemas.microsoft.com/office/powerpoint/2010/main" val="2283567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5694" y="0"/>
            <a:ext cx="5418306" cy="5143500"/>
          </a:xfrm>
          <a:prstGeom prst="rect">
            <a:avLst/>
          </a:prstGeom>
          <a:effectLst>
            <a:softEdge rad="762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5707117" cy="5143500"/>
          </a:xfrm>
          <a:prstGeom prst="rect">
            <a:avLst/>
          </a:pr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1067449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26679" y="1371600"/>
            <a:ext cx="619753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Laivos permanentes na memória,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Limitam a minha paz racional.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Lembrando a tua triste história,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Lacrimável, eu, pobre ser mortal</a:t>
            </a:r>
          </a:p>
        </p:txBody>
      </p:sp>
    </p:spTree>
    <p:extLst>
      <p:ext uri="{BB962C8B-B14F-4D97-AF65-F5344CB8AC3E}">
        <p14:creationId xmlns:p14="http://schemas.microsoft.com/office/powerpoint/2010/main" val="404013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4" y="0"/>
            <a:ext cx="9059916" cy="51435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120729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01576" y="1371601"/>
            <a:ext cx="754084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Liberte-me quem puder desta amargura.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Lamento o meu tempo que perdi...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Laçada em lembranças, que loucura...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Lânguida esperança, a esperar por ti!</a:t>
            </a:r>
          </a:p>
        </p:txBody>
      </p:sp>
    </p:spTree>
    <p:extLst>
      <p:ext uri="{BB962C8B-B14F-4D97-AF65-F5344CB8AC3E}">
        <p14:creationId xmlns:p14="http://schemas.microsoft.com/office/powerpoint/2010/main" val="282837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07" y="0"/>
            <a:ext cx="8586952" cy="5143500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782019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53761" y="876666"/>
            <a:ext cx="7580921" cy="36625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Lembrarás de mim um dia, por castigo.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Lição de vida não se esquece jamais.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Lesto, buscarás âncora, porto de abrigo.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Levem-te a naufragar... lágrimas iguais!</a:t>
            </a:r>
          </a:p>
          <a:p>
            <a:pPr algn="ctr"/>
            <a:endParaRPr lang="pt-BR" sz="32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Direitos reservados</a:t>
            </a: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Laura Lopes</a:t>
            </a:r>
          </a:p>
        </p:txBody>
      </p:sp>
    </p:spTree>
    <p:extLst>
      <p:ext uri="{BB962C8B-B14F-4D97-AF65-F5344CB8AC3E}">
        <p14:creationId xmlns:p14="http://schemas.microsoft.com/office/powerpoint/2010/main" val="177375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24" y="0"/>
            <a:ext cx="8870731" cy="5143500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1720008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peelOff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80210" y="4712612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5943600" y="4712612"/>
            <a:ext cx="18293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Laura Lopes</a:t>
            </a:r>
          </a:p>
        </p:txBody>
      </p:sp>
    </p:spTree>
    <p:extLst>
      <p:ext uri="{BB962C8B-B14F-4D97-AF65-F5344CB8AC3E}">
        <p14:creationId xmlns:p14="http://schemas.microsoft.com/office/powerpoint/2010/main" val="393493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pull dir="d"/>
      </p:transition>
    </mc:Choice>
    <mc:Fallback xmlns="">
      <p:transition spd="slow" advTm="4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85734" y="655841"/>
            <a:ext cx="7372532" cy="3831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Laura Lopes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</a:t>
            </a:r>
            <a:r>
              <a:rPr lang="pt-BR" sz="24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Morelia’s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4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Wals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-Ernesto </a:t>
            </a:r>
            <a:r>
              <a:rPr lang="pt-BR" sz="24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Cortazar</a:t>
            </a:r>
            <a:endParaRPr lang="pt-BR" sz="24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400" b="1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endParaRPr lang="pt-BR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0403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292</TotalTime>
  <Words>158</Words>
  <Application>Microsoft Office PowerPoint</Application>
  <PresentationFormat>Apresentação na tela (16:9)</PresentationFormat>
  <Paragraphs>33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23</cp:revision>
  <dcterms:created xsi:type="dcterms:W3CDTF">2020-01-08T16:24:42Z</dcterms:created>
  <dcterms:modified xsi:type="dcterms:W3CDTF">2020-01-10T23:20:22Z</dcterms:modified>
</cp:coreProperties>
</file>