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8" r:id="rId4"/>
    <p:sldId id="272" r:id="rId5"/>
    <p:sldId id="259" r:id="rId6"/>
    <p:sldId id="266" r:id="rId7"/>
    <p:sldId id="260" r:id="rId8"/>
    <p:sldId id="267" r:id="rId9"/>
    <p:sldId id="264" r:id="rId10"/>
    <p:sldId id="268" r:id="rId11"/>
    <p:sldId id="265" r:id="rId12"/>
    <p:sldId id="269" r:id="rId13"/>
    <p:sldId id="257" r:id="rId14"/>
    <p:sldId id="270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7626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846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487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413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13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14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769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5835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080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941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25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A7B16-5BC2-4AE6-8011-49E783FD667A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4B6C1-3E77-482C-85B8-FAF82AAEF4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873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F3C821-9F5D-4FCA-A104-AB595EF717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7F0201F-8BD1-4AF8-862D-E1FDDE6E07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2-Melhor de mim - Mariza performed by Katrin Wettin COVER">
            <a:hlinkClick r:id="" action="ppaction://media"/>
            <a:extLst>
              <a:ext uri="{FF2B5EF4-FFF2-40B4-BE49-F238E27FC236}">
                <a16:creationId xmlns:a16="http://schemas.microsoft.com/office/drawing/2014/main" id="{4E2EF2D1-C6C3-446E-8DD1-A464A45A38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8187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19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warp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496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fallOver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92DF684-D745-40B1-B1C3-CC932007D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23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essoas sentadas ao redor de uma mesa&#10;&#10;Descrição gerada automaticamente">
            <a:extLst>
              <a:ext uri="{FF2B5EF4-FFF2-40B4-BE49-F238E27FC236}">
                <a16:creationId xmlns:a16="http://schemas.microsoft.com/office/drawing/2014/main" id="{EE8EF19F-6DD4-4617-A641-733AFDFAA3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0951"/>
            <a:ext cx="3081130" cy="37366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7907B62-CC9B-4627-8349-40AD7767B60D}"/>
              </a:ext>
            </a:extLst>
          </p:cNvPr>
          <p:cNvSpPr txBox="1"/>
          <p:nvPr/>
        </p:nvSpPr>
        <p:spPr>
          <a:xfrm>
            <a:off x="3279912" y="50951"/>
            <a:ext cx="51491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pouco sobre a Poeta!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F83ED1DA-806F-4B5C-A879-ED6E2C1A65AA}"/>
              </a:ext>
            </a:extLst>
          </p:cNvPr>
          <p:cNvSpPr txBox="1"/>
          <p:nvPr/>
        </p:nvSpPr>
        <p:spPr>
          <a:xfrm>
            <a:off x="2337333" y="1427674"/>
            <a:ext cx="690605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Natural de Campinas, SP, é membro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efetivo da CASA DO POETA de CAMPINAS,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Professora primária e participante de 36 Antologias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Literárias pela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Lítteris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Editora, do Rio de Janeiro,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Casa do Novo autor Editora de São Paulo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pela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Komedi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Editora de Campinas.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sete livros já publicados.</a:t>
            </a:r>
          </a:p>
        </p:txBody>
      </p:sp>
    </p:spTree>
    <p:extLst>
      <p:ext uri="{BB962C8B-B14F-4D97-AF65-F5344CB8AC3E}">
        <p14:creationId xmlns:p14="http://schemas.microsoft.com/office/powerpoint/2010/main" val="143170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000">
        <p14:ripple/>
      </p:transition>
    </mc:Choice>
    <mc:Fallback xmlns="">
      <p:transition spd="slow" advTm="2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8D914F-334F-4C85-81E5-354EECF60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ADE3B60-6B6B-4780-B5B2-AB26EBB9D665}"/>
              </a:ext>
            </a:extLst>
          </p:cNvPr>
          <p:cNvSpPr/>
          <p:nvPr/>
        </p:nvSpPr>
        <p:spPr>
          <a:xfrm>
            <a:off x="2331352" y="413929"/>
            <a:ext cx="6838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rgbClr val="FF7C8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 Por Você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6BF22BA-A892-43DC-964C-0B0A7BA30C92}"/>
              </a:ext>
            </a:extLst>
          </p:cNvPr>
          <p:cNvSpPr/>
          <p:nvPr/>
        </p:nvSpPr>
        <p:spPr>
          <a:xfrm>
            <a:off x="2341291" y="2028187"/>
            <a:ext cx="54553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 err="1">
                <a:ln>
                  <a:solidFill>
                    <a:srgbClr val="FF7C8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</a:t>
            </a:r>
            <a:r>
              <a:rPr lang="pt-BR" sz="4400" b="1" cap="none" spc="0" dirty="0">
                <a:ln>
                  <a:solidFill>
                    <a:srgbClr val="FF7C8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Pereira </a:t>
            </a:r>
            <a:r>
              <a:rPr lang="pt-BR" sz="4400" b="1" cap="none" spc="0" dirty="0" err="1">
                <a:ln>
                  <a:solidFill>
                    <a:srgbClr val="FF7C8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4400" b="1" cap="none" spc="0" dirty="0">
              <a:ln>
                <a:solidFill>
                  <a:srgbClr val="FF7C8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400" b="1" dirty="0">
                <a:ln>
                  <a:solidFill>
                    <a:srgbClr val="FF7C8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“MDLUZ”</a:t>
            </a:r>
            <a:endParaRPr lang="pt-BR" sz="4400" b="1" cap="none" spc="0" dirty="0">
              <a:ln>
                <a:solidFill>
                  <a:srgbClr val="FF7C8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67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14:prism dir="u"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B0A8F43-7738-47D6-B081-0151D73FC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853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wind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F6213C-1610-4A50-A099-ADAE4EF53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906078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38AC466-ABBE-4391-A800-A3BBC01FB76A}"/>
              </a:ext>
            </a:extLst>
          </p:cNvPr>
          <p:cNvSpPr txBox="1"/>
          <p:nvPr/>
        </p:nvSpPr>
        <p:spPr>
          <a:xfrm>
            <a:off x="3811290" y="1294477"/>
            <a:ext cx="529183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 por você é poesia,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expressa através de palavras,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saudade é alegria,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carregada de lembranças perfeitas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sonho que tive um dia.</a:t>
            </a:r>
          </a:p>
        </p:txBody>
      </p:sp>
      <p:pic>
        <p:nvPicPr>
          <p:cNvPr id="4" name="Imagem 3" descr="Uma imagem contendo vestuário, cortina&#10;&#10;Descrição gerada automaticamente">
            <a:extLst>
              <a:ext uri="{FF2B5EF4-FFF2-40B4-BE49-F238E27FC236}">
                <a16:creationId xmlns:a16="http://schemas.microsoft.com/office/drawing/2014/main" id="{2D952646-EC40-48BD-97D0-549A1AC9D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290" y="0"/>
            <a:ext cx="533271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43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:fad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48A4099-96E4-4243-A94C-D3B59CC199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789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F6213C-1610-4A50-A099-ADAE4EF53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906078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02DE65D-AA2F-4CD6-9587-8E6F678FC80D}"/>
              </a:ext>
            </a:extLst>
          </p:cNvPr>
          <p:cNvSpPr txBox="1"/>
          <p:nvPr/>
        </p:nvSpPr>
        <p:spPr>
          <a:xfrm>
            <a:off x="3797301" y="555813"/>
            <a:ext cx="5391219" cy="4001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coração é a casa onde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quero morar, de preferência,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porta e janela, para dela nunca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conseguir escapar. Pensei que poderia,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fugir do amor que sinto,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me causa tristeza e me faz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querer voltar no tempo,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começar tudo de novo.</a:t>
            </a:r>
          </a:p>
        </p:txBody>
      </p:sp>
      <p:pic>
        <p:nvPicPr>
          <p:cNvPr id="5" name="Imagem 4" descr="Uma imagem contendo vestuário, cortina&#10;&#10;Descrição gerada automaticamente">
            <a:extLst>
              <a:ext uri="{FF2B5EF4-FFF2-40B4-BE49-F238E27FC236}">
                <a16:creationId xmlns:a16="http://schemas.microsoft.com/office/drawing/2014/main" id="{65C64330-418B-4D03-9BF6-E427F1BC8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780" y="0"/>
            <a:ext cx="539121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7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1000"/>
    </mc:Choice>
    <mc:Fallback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94C6832-2696-467C-AE26-FA0D6C5DB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8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push dir="r"/>
      </p:transition>
    </mc:Choice>
    <mc:Fallback>
      <p:transition spd="slow" advTm="4000">
        <p:push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F6213C-1610-4A50-A099-ADAE4EF53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906078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1690D7-5228-4B3E-B786-84FF5B721B16}"/>
              </a:ext>
            </a:extLst>
          </p:cNvPr>
          <p:cNvSpPr txBox="1"/>
          <p:nvPr/>
        </p:nvSpPr>
        <p:spPr>
          <a:xfrm>
            <a:off x="4057892" y="109537"/>
            <a:ext cx="5170005" cy="45550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sabe o seu coração aprende,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amor é uma chama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acendo, e que sua luz ilumina,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estrelas que se instalam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céu, quando o dia termina,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noite,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lua dos apaixonados brilha!</a:t>
            </a:r>
          </a:p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MDLUZ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20/02/21</a:t>
            </a:r>
          </a:p>
        </p:txBody>
      </p:sp>
      <p:pic>
        <p:nvPicPr>
          <p:cNvPr id="5" name="Imagem 4" descr="Uma imagem contendo vestuário, cortina&#10;&#10;Descrição gerada automaticamente">
            <a:extLst>
              <a:ext uri="{FF2B5EF4-FFF2-40B4-BE49-F238E27FC236}">
                <a16:creationId xmlns:a16="http://schemas.microsoft.com/office/drawing/2014/main" id="{C49C267F-CA9F-4527-818B-D430107ED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296" y="0"/>
            <a:ext cx="543670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8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8000">
        <p:fad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DC26000-9995-41DC-AE1D-5645225560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50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Singl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618BBAB-80D1-4E89-B207-E87F6EA41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0854055-79A5-4279-AF79-7B9D295BE68F}"/>
              </a:ext>
            </a:extLst>
          </p:cNvPr>
          <p:cNvSpPr txBox="1"/>
          <p:nvPr/>
        </p:nvSpPr>
        <p:spPr>
          <a:xfrm>
            <a:off x="894521" y="4333461"/>
            <a:ext cx="3445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Mariza Pereira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812B49C-ED14-42CF-8D84-2736FF57D00C}"/>
              </a:ext>
            </a:extLst>
          </p:cNvPr>
          <p:cNvSpPr txBox="1"/>
          <p:nvPr/>
        </p:nvSpPr>
        <p:spPr>
          <a:xfrm>
            <a:off x="5722177" y="433346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59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0C617E-279C-44D4-8338-AA2994DF3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9030BFB-60EB-469D-A59E-ED05923C39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7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98D914F-334F-4C85-81E5-354EECF60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6489DF-3CB2-4D88-9D83-E7A4433AD402}"/>
              </a:ext>
            </a:extLst>
          </p:cNvPr>
          <p:cNvSpPr txBox="1"/>
          <p:nvPr/>
        </p:nvSpPr>
        <p:spPr>
          <a:xfrm>
            <a:off x="2395351" y="149087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Mariza Pereira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-MDLUZ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Melhor De Mim-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Performed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By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Katrin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Wettin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037438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5000">
        <p15:prstTrans prst="fractur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25</TotalTime>
  <Words>266</Words>
  <Application>Microsoft Office PowerPoint</Application>
  <PresentationFormat>Apresentação na tela (16:9)</PresentationFormat>
  <Paragraphs>46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2021-12-06T12:51:19Z</dcterms:created>
  <dcterms:modified xsi:type="dcterms:W3CDTF">2021-12-06T13:17:00Z</dcterms:modified>
</cp:coreProperties>
</file>