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1" r:id="rId4"/>
    <p:sldId id="265" r:id="rId5"/>
    <p:sldId id="263" r:id="rId6"/>
    <p:sldId id="272" r:id="rId7"/>
    <p:sldId id="259" r:id="rId8"/>
    <p:sldId id="273" r:id="rId9"/>
    <p:sldId id="261" r:id="rId10"/>
    <p:sldId id="274" r:id="rId11"/>
    <p:sldId id="260" r:id="rId12"/>
    <p:sldId id="275" r:id="rId13"/>
    <p:sldId id="264" r:id="rId14"/>
    <p:sldId id="258" r:id="rId15"/>
    <p:sldId id="27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367A"/>
    <a:srgbClr val="5C224D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5407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991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357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830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659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6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981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612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1716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50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747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2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C34D6-401C-4A19-B194-6AC185A00EB1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CABB8-E929-4CD0-BBFA-68BF07D58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097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microsoft.com/office/2007/relationships/hdphoto" Target="../media/hdphoto7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1.wdp"/><Relationship Id="rId9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CM-2De tanto amor    Viver   Ao som de Eduardo Lages">
            <a:hlinkClick r:id="" action="ppaction://media"/>
            <a:extLst>
              <a:ext uri="{FF2B5EF4-FFF2-40B4-BE49-F238E27FC236}">
                <a16:creationId xmlns:a16="http://schemas.microsoft.com/office/drawing/2014/main" id="{8F843CFB-3A5D-452D-A279-46605C7E28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6288" y="222388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7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EFEFF89-B905-41D1-BEE7-E0E86C456AE3}"/>
              </a:ext>
            </a:extLst>
          </p:cNvPr>
          <p:cNvSpPr/>
          <p:nvPr/>
        </p:nvSpPr>
        <p:spPr>
          <a:xfrm>
            <a:off x="2206487" y="1371600"/>
            <a:ext cx="4383157" cy="107926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FF66CC"/>
                  </a:solidFill>
                </a:ln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F1F6357-A330-47BA-919E-ECFF90035A1D}"/>
              </a:ext>
            </a:extLst>
          </p:cNvPr>
          <p:cNvSpPr/>
          <p:nvPr/>
        </p:nvSpPr>
        <p:spPr>
          <a:xfrm>
            <a:off x="2030277" y="3104682"/>
            <a:ext cx="473557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66CC"/>
                  </a:solidFill>
                </a:ln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4050" b="1" dirty="0" err="1">
                <a:ln>
                  <a:solidFill>
                    <a:srgbClr val="FF66CC"/>
                  </a:solidFill>
                </a:ln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4050" b="1" dirty="0">
              <a:ln>
                <a:solidFill>
                  <a:srgbClr val="FF66CC"/>
                </a:solidFill>
              </a:ln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625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pessoa, homem, celular, segurando&#10;&#10;Descrição gerada automaticamente">
            <a:extLst>
              <a:ext uri="{FF2B5EF4-FFF2-40B4-BE49-F238E27FC236}">
                <a16:creationId xmlns:a16="http://schemas.microsoft.com/office/drawing/2014/main" id="{A17BF3BF-7CF8-4AFD-AEFC-436AF6CB3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04" y="-962"/>
            <a:ext cx="764319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53332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0C2DD7-4143-4980-A763-FB5697C8CE2E}"/>
              </a:ext>
            </a:extLst>
          </p:cNvPr>
          <p:cNvSpPr txBox="1"/>
          <p:nvPr/>
        </p:nvSpPr>
        <p:spPr>
          <a:xfrm>
            <a:off x="4275784" y="1431236"/>
            <a:ext cx="18473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3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 descr="Mulher com vestido de noiva&#10;&#10;Descrição gerada automaticamente">
            <a:extLst>
              <a:ext uri="{FF2B5EF4-FFF2-40B4-BE49-F238E27FC236}">
                <a16:creationId xmlns:a16="http://schemas.microsoft.com/office/drawing/2014/main" id="{ADAF47AA-DC69-4F7C-AC83-A0ED39DCD2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67" y="805069"/>
            <a:ext cx="3122023" cy="41595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7F51C9CB-3F79-46F9-84E7-92E622AEE224}"/>
              </a:ext>
            </a:extLst>
          </p:cNvPr>
          <p:cNvSpPr txBox="1"/>
          <p:nvPr/>
        </p:nvSpPr>
        <p:spPr>
          <a:xfrm>
            <a:off x="3197038" y="1361662"/>
            <a:ext cx="3454792" cy="2746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Aquieto - me 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- me levar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seu silêncio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Descanso no tempo...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vazio</a:t>
            </a:r>
          </a:p>
        </p:txBody>
      </p:sp>
    </p:spTree>
    <p:extLst>
      <p:ext uri="{BB962C8B-B14F-4D97-AF65-F5344CB8AC3E}">
        <p14:creationId xmlns:p14="http://schemas.microsoft.com/office/powerpoint/2010/main" val="139317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mulher, pessoa, no interior, vestuário&#10;&#10;Descrição gerada automaticamente">
            <a:extLst>
              <a:ext uri="{FF2B5EF4-FFF2-40B4-BE49-F238E27FC236}">
                <a16:creationId xmlns:a16="http://schemas.microsoft.com/office/drawing/2014/main" id="{C83B6DC6-4075-404D-B3AA-1D390727F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44" y="0"/>
            <a:ext cx="85874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1194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 dir="r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0C2DD7-4143-4980-A763-FB5697C8CE2E}"/>
              </a:ext>
            </a:extLst>
          </p:cNvPr>
          <p:cNvSpPr txBox="1"/>
          <p:nvPr/>
        </p:nvSpPr>
        <p:spPr>
          <a:xfrm>
            <a:off x="4275784" y="1431236"/>
            <a:ext cx="18473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3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 descr="Mulher com vestido de noiva&#10;&#10;Descrição gerada automaticamente">
            <a:extLst>
              <a:ext uri="{FF2B5EF4-FFF2-40B4-BE49-F238E27FC236}">
                <a16:creationId xmlns:a16="http://schemas.microsoft.com/office/drawing/2014/main" id="{ADAF47AA-DC69-4F7C-AC83-A0ED39DCD2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67" y="805069"/>
            <a:ext cx="3122023" cy="41595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81AE84F-F32E-4415-A7CA-DABC2B129F4A}"/>
              </a:ext>
            </a:extLst>
          </p:cNvPr>
          <p:cNvSpPr txBox="1"/>
          <p:nvPr/>
        </p:nvSpPr>
        <p:spPr>
          <a:xfrm>
            <a:off x="2941947" y="1946802"/>
            <a:ext cx="3914854" cy="1685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Deleito - me ao sabor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seus beijos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Relembrando seu sorriso</a:t>
            </a:r>
          </a:p>
        </p:txBody>
      </p:sp>
    </p:spTree>
    <p:extLst>
      <p:ext uri="{BB962C8B-B14F-4D97-AF65-F5344CB8AC3E}">
        <p14:creationId xmlns:p14="http://schemas.microsoft.com/office/powerpoint/2010/main" val="312572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5000">
        <p:split orient="vert"/>
      </p:transition>
    </mc:Choice>
    <mc:Fallback xmlns="">
      <p:transition spd="slow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pessoa, homem, no interior, boca&#10;&#10;Descrição gerada automaticamente">
            <a:extLst>
              <a:ext uri="{FF2B5EF4-FFF2-40B4-BE49-F238E27FC236}">
                <a16:creationId xmlns:a16="http://schemas.microsoft.com/office/drawing/2014/main" id="{1CE845F1-6AB3-46B9-8B08-C74D7E9F2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" y="-1"/>
            <a:ext cx="8472268" cy="51425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1826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 dir="l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0C2DD7-4143-4980-A763-FB5697C8CE2E}"/>
              </a:ext>
            </a:extLst>
          </p:cNvPr>
          <p:cNvSpPr txBox="1"/>
          <p:nvPr/>
        </p:nvSpPr>
        <p:spPr>
          <a:xfrm>
            <a:off x="4275784" y="1431236"/>
            <a:ext cx="18473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3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 descr="Mulher com vestido de noiva&#10;&#10;Descrição gerada automaticamente">
            <a:extLst>
              <a:ext uri="{FF2B5EF4-FFF2-40B4-BE49-F238E27FC236}">
                <a16:creationId xmlns:a16="http://schemas.microsoft.com/office/drawing/2014/main" id="{ADAF47AA-DC69-4F7C-AC83-A0ED39DCD2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67" y="805069"/>
            <a:ext cx="3122023" cy="41595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3C66D1D-09FE-4459-9CE8-5CC8F0900834}"/>
              </a:ext>
            </a:extLst>
          </p:cNvPr>
          <p:cNvSpPr txBox="1"/>
          <p:nvPr/>
        </p:nvSpPr>
        <p:spPr>
          <a:xfrm>
            <a:off x="2823971" y="1083694"/>
            <a:ext cx="4136069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Deito - me no seu carinho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Recordando...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momentos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risos...e de amor.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cafés...me vejo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brilho do seu olhar</a:t>
            </a:r>
          </a:p>
        </p:txBody>
      </p:sp>
    </p:spTree>
    <p:extLst>
      <p:ext uri="{BB962C8B-B14F-4D97-AF65-F5344CB8AC3E}">
        <p14:creationId xmlns:p14="http://schemas.microsoft.com/office/powerpoint/2010/main" val="36793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Homem preparando comida na cozinha&#10;&#10;Descrição gerada automaticamente">
            <a:extLst>
              <a:ext uri="{FF2B5EF4-FFF2-40B4-BE49-F238E27FC236}">
                <a16:creationId xmlns:a16="http://schemas.microsoft.com/office/drawing/2014/main" id="{DE1612AC-2D7B-426A-AB06-57F9F7E6F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09" y="0"/>
            <a:ext cx="873649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6302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 dir="l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0C2DD7-4143-4980-A763-FB5697C8CE2E}"/>
              </a:ext>
            </a:extLst>
          </p:cNvPr>
          <p:cNvSpPr txBox="1"/>
          <p:nvPr/>
        </p:nvSpPr>
        <p:spPr>
          <a:xfrm>
            <a:off x="4275784" y="1431236"/>
            <a:ext cx="18473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3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 descr="Mulher com vestido de noiva&#10;&#10;Descrição gerada automaticamente">
            <a:extLst>
              <a:ext uri="{FF2B5EF4-FFF2-40B4-BE49-F238E27FC236}">
                <a16:creationId xmlns:a16="http://schemas.microsoft.com/office/drawing/2014/main" id="{ADAF47AA-DC69-4F7C-AC83-A0ED39DCD2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67" y="805069"/>
            <a:ext cx="3122023" cy="41595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7F12345-FD16-45F8-86E8-7471382F9DFB}"/>
              </a:ext>
            </a:extLst>
          </p:cNvPr>
          <p:cNvSpPr txBox="1"/>
          <p:nvPr/>
        </p:nvSpPr>
        <p:spPr>
          <a:xfrm>
            <a:off x="2853981" y="1257463"/>
            <a:ext cx="3908442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- me levar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Pelos caminhos 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saudade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paixão dos olhares...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Recíprocos...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encantamento</a:t>
            </a:r>
          </a:p>
        </p:txBody>
      </p:sp>
    </p:spTree>
    <p:extLst>
      <p:ext uri="{BB962C8B-B14F-4D97-AF65-F5344CB8AC3E}">
        <p14:creationId xmlns:p14="http://schemas.microsoft.com/office/powerpoint/2010/main" val="34320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Homem de terno e gravata com a mão na boca&#10;&#10;Descrição gerada automaticamente">
            <a:extLst>
              <a:ext uri="{FF2B5EF4-FFF2-40B4-BE49-F238E27FC236}">
                <a16:creationId xmlns:a16="http://schemas.microsoft.com/office/drawing/2014/main" id="{AAD1BA6B-0A5F-4C0A-A8F3-F8F23F75D7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70" y="0"/>
            <a:ext cx="82892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3608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 dir="r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0C2DD7-4143-4980-A763-FB5697C8CE2E}"/>
              </a:ext>
            </a:extLst>
          </p:cNvPr>
          <p:cNvSpPr txBox="1"/>
          <p:nvPr/>
        </p:nvSpPr>
        <p:spPr>
          <a:xfrm>
            <a:off x="4275784" y="1431236"/>
            <a:ext cx="18473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3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 descr="Mulher com vestido de noiva&#10;&#10;Descrição gerada automaticamente">
            <a:extLst>
              <a:ext uri="{FF2B5EF4-FFF2-40B4-BE49-F238E27FC236}">
                <a16:creationId xmlns:a16="http://schemas.microsoft.com/office/drawing/2014/main" id="{ADAF47AA-DC69-4F7C-AC83-A0ED39DCD2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67" y="805069"/>
            <a:ext cx="3122023" cy="41595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6E024F77-CD05-4C38-9FE2-740B835D7389}"/>
              </a:ext>
            </a:extLst>
          </p:cNvPr>
          <p:cNvSpPr txBox="1"/>
          <p:nvPr/>
        </p:nvSpPr>
        <p:spPr>
          <a:xfrm>
            <a:off x="3449899" y="1192696"/>
            <a:ext cx="2818400" cy="40857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insanidade 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sua ausência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por motivos 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força maior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não está</a:t>
            </a:r>
          </a:p>
          <a:p>
            <a:pPr algn="ctr"/>
            <a:r>
              <a:rPr lang="pt-BR" sz="345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Saudades...</a:t>
            </a:r>
          </a:p>
          <a:p>
            <a:pPr algn="ctr"/>
            <a:endParaRPr lang="pt-BR" sz="345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18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11/04/2020</a:t>
            </a:r>
          </a:p>
        </p:txBody>
      </p:sp>
    </p:spTree>
    <p:extLst>
      <p:ext uri="{BB962C8B-B14F-4D97-AF65-F5344CB8AC3E}">
        <p14:creationId xmlns:p14="http://schemas.microsoft.com/office/powerpoint/2010/main" val="407435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Mulher com flor no cabelo&#10;&#10;Descrição gerada automaticamente">
            <a:extLst>
              <a:ext uri="{FF2B5EF4-FFF2-40B4-BE49-F238E27FC236}">
                <a16:creationId xmlns:a16="http://schemas.microsoft.com/office/drawing/2014/main" id="{A4761C72-CF39-42D3-BC87-CF3255286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17860"/>
            <a:ext cx="7891669" cy="51077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889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D5173DC5-4565-4697-B947-858B3544E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2"/>
            <a:ext cx="4572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D0045CD-E68E-4756-84A7-9893BF302F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0856" y="0"/>
            <a:ext cx="4572001" cy="5143500"/>
          </a:xfrm>
          <a:prstGeom prst="rect">
            <a:avLst/>
          </a:prstGeom>
        </p:spPr>
      </p:pic>
      <p:pic>
        <p:nvPicPr>
          <p:cNvPr id="9" name="Imagem 8" descr="Mulher com a língua de fora&#10;&#10;Descrição gerada automaticamente">
            <a:extLst>
              <a:ext uri="{FF2B5EF4-FFF2-40B4-BE49-F238E27FC236}">
                <a16:creationId xmlns:a16="http://schemas.microsoft.com/office/drawing/2014/main" id="{4C2A1797-3B5E-4322-A6CB-6265C7EF8E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2" y="786415"/>
            <a:ext cx="3743724" cy="392075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 descr="Menina sorrindo posando para foto&#10;&#10;Descrição gerada automaticamente">
            <a:extLst>
              <a:ext uri="{FF2B5EF4-FFF2-40B4-BE49-F238E27FC236}">
                <a16:creationId xmlns:a16="http://schemas.microsoft.com/office/drawing/2014/main" id="{AC515EC0-88C3-4ACC-AF88-CC2B3921C2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231" y="786415"/>
            <a:ext cx="3692951" cy="39537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850A0CBE-FCF3-4A10-AAFE-57AFE33E6354}"/>
              </a:ext>
            </a:extLst>
          </p:cNvPr>
          <p:cNvSpPr txBox="1"/>
          <p:nvPr/>
        </p:nvSpPr>
        <p:spPr>
          <a:xfrm>
            <a:off x="6084417" y="455639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2AB723A-4686-415F-8759-35CBA5239844}"/>
              </a:ext>
            </a:extLst>
          </p:cNvPr>
          <p:cNvSpPr txBox="1"/>
          <p:nvPr/>
        </p:nvSpPr>
        <p:spPr>
          <a:xfrm>
            <a:off x="726942" y="4575391"/>
            <a:ext cx="3087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2800" b="1" dirty="0" err="1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8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01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ythrough dir="out" hasBounce="1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F5396A7-2BA8-44B2-A09F-A547E16F4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1" r="1" b="40695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flor, roxo, rosa, edifício&#10;&#10;Descrição gerada automaticamente">
            <a:extLst>
              <a:ext uri="{FF2B5EF4-FFF2-40B4-BE49-F238E27FC236}">
                <a16:creationId xmlns:a16="http://schemas.microsoft.com/office/drawing/2014/main" id="{BFB18CF2-0318-48F2-8D2A-52144DCD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" y="0"/>
            <a:ext cx="914398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AAD6E74-A848-45F3-9F52-A019C11BA8EA}"/>
              </a:ext>
            </a:extLst>
          </p:cNvPr>
          <p:cNvSpPr txBox="1"/>
          <p:nvPr/>
        </p:nvSpPr>
        <p:spPr>
          <a:xfrm>
            <a:off x="1298914" y="1145513"/>
            <a:ext cx="607570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400" b="1" dirty="0" err="1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400" b="1" dirty="0">
              <a:solidFill>
                <a:srgbClr val="5C22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De Tanto Amor-Eduardo Lages Instrumental</a:t>
            </a:r>
          </a:p>
          <a:p>
            <a:pPr algn="ctr"/>
            <a:r>
              <a:rPr lang="pt-BR" sz="2400" b="1" dirty="0">
                <a:solidFill>
                  <a:srgbClr val="9236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236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5C22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9236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476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window dir="vert"/>
      </p:transition>
    </mc:Choice>
    <mc:Fallback xmlns=""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0</TotalTime>
  <Words>155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</cp:revision>
  <dcterms:created xsi:type="dcterms:W3CDTF">2020-08-26T02:13:13Z</dcterms:created>
  <dcterms:modified xsi:type="dcterms:W3CDTF">2020-08-26T02:14:06Z</dcterms:modified>
</cp:coreProperties>
</file>