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6" r:id="rId3"/>
    <p:sldId id="260" r:id="rId4"/>
    <p:sldId id="257" r:id="rId5"/>
    <p:sldId id="266" r:id="rId6"/>
    <p:sldId id="267" r:id="rId7"/>
    <p:sldId id="265" r:id="rId8"/>
    <p:sldId id="268" r:id="rId9"/>
    <p:sldId id="264" r:id="rId10"/>
    <p:sldId id="269" r:id="rId11"/>
    <p:sldId id="263" r:id="rId12"/>
    <p:sldId id="270" r:id="rId13"/>
    <p:sldId id="259" r:id="rId14"/>
    <p:sldId id="272" r:id="rId15"/>
    <p:sldId id="258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34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096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338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820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9665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3877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92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7545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8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7053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6397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0CC2D-EB64-4180-BCD2-10CAD0116ED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32E37-BC07-4C28-BD94-5A38DA09E3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8003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F95CEAA-8068-F3E8-19A4-10773EE0F5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664375D-46F2-56B3-0B7E-8B296A5ABA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78" y="308113"/>
            <a:ext cx="6937514" cy="451236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1-Just the Way You Are   Bruno Mars (PianoCello Cover)   The Piano Guys (mp3cut.net)">
            <a:hlinkClick r:id="" action="ppaction://media"/>
            <a:extLst>
              <a:ext uri="{FF2B5EF4-FFF2-40B4-BE49-F238E27FC236}">
                <a16:creationId xmlns:a16="http://schemas.microsoft.com/office/drawing/2014/main" id="{DF7CB6A5-7B6C-BF7A-1EC3-BA39D457E4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62439" y="22594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3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37D669-6397-D4D5-16C6-BA157CB15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682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">
        <p15:prstTrans prst="peelOff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B300494-052B-2139-9373-153146660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D818122-C896-0FFB-955C-36B5DA1251FB}"/>
              </a:ext>
            </a:extLst>
          </p:cNvPr>
          <p:cNvSpPr/>
          <p:nvPr/>
        </p:nvSpPr>
        <p:spPr>
          <a:xfrm>
            <a:off x="3762764" y="1112319"/>
            <a:ext cx="1618472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2224839-6890-AE66-46A5-AB58096A2AF3}"/>
              </a:ext>
            </a:extLst>
          </p:cNvPr>
          <p:cNvSpPr/>
          <p:nvPr/>
        </p:nvSpPr>
        <p:spPr>
          <a:xfrm>
            <a:off x="2278008" y="2374913"/>
            <a:ext cx="4758897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2133641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F95CEAA-8068-F3E8-19A4-10773EE0F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8BB50E19-7573-8589-5C50-EF2CCE7304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373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B300494-052B-2139-9373-153146660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D13900F-6211-6131-1FCB-3450CE407E8F}"/>
              </a:ext>
            </a:extLst>
          </p:cNvPr>
          <p:cNvSpPr txBox="1"/>
          <p:nvPr/>
        </p:nvSpPr>
        <p:spPr>
          <a:xfrm>
            <a:off x="1829102" y="1172169"/>
            <a:ext cx="548579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Aguarda. Depois falarei contigo.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passar. Depois eu te direi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sempre fiz aquilo que imaginei,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há muito já era um sonho antigo.</a:t>
            </a:r>
          </a:p>
        </p:txBody>
      </p:sp>
    </p:spTree>
    <p:extLst>
      <p:ext uri="{BB962C8B-B14F-4D97-AF65-F5344CB8AC3E}">
        <p14:creationId xmlns:p14="http://schemas.microsoft.com/office/powerpoint/2010/main" val="2135756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wipe/>
      </p:transition>
    </mc:Choice>
    <mc:Fallback>
      <p:transition spd="slow" advTm="10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F95CEAA-8068-F3E8-19A4-10773EE0F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AB94132-083F-6D68-5B76-44B01C55F7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35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ip dir="r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B300494-052B-2139-9373-153146660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CFBA026-C456-0EA2-8CF6-198AAD0C1798}"/>
              </a:ext>
            </a:extLst>
          </p:cNvPr>
          <p:cNvSpPr txBox="1"/>
          <p:nvPr/>
        </p:nvSpPr>
        <p:spPr>
          <a:xfrm>
            <a:off x="2175728" y="1113183"/>
            <a:ext cx="499207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eu te direi se foi castigo.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nessa altura então te contarei,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sempre escondi e não contei,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depois fez de mim, o seu abrigo.</a:t>
            </a:r>
          </a:p>
        </p:txBody>
      </p:sp>
    </p:spTree>
    <p:extLst>
      <p:ext uri="{BB962C8B-B14F-4D97-AF65-F5344CB8AC3E}">
        <p14:creationId xmlns:p14="http://schemas.microsoft.com/office/powerpoint/2010/main" val="152554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wipe/>
      </p:transition>
    </mc:Choice>
    <mc:Fallback>
      <p:transition spd="slow" advTm="10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F95CEAA-8068-F3E8-19A4-10773EE0F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CC31A6C-C5BB-FCA9-C249-EFB08C0D8F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67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B300494-052B-2139-9373-153146660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ED60E64-3823-877F-2496-588407535997}"/>
              </a:ext>
            </a:extLst>
          </p:cNvPr>
          <p:cNvSpPr txBox="1"/>
          <p:nvPr/>
        </p:nvSpPr>
        <p:spPr>
          <a:xfrm>
            <a:off x="2306797" y="1391478"/>
            <a:ext cx="453040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Depois, esta palavra sem valor,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todos nós usamos sem rigor,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não apetece fazer nada,</a:t>
            </a:r>
          </a:p>
        </p:txBody>
      </p:sp>
    </p:spTree>
    <p:extLst>
      <p:ext uri="{BB962C8B-B14F-4D97-AF65-F5344CB8AC3E}">
        <p14:creationId xmlns:p14="http://schemas.microsoft.com/office/powerpoint/2010/main" val="3481967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wipe/>
      </p:transition>
    </mc:Choice>
    <mc:Fallback>
      <p:transition spd="slow" advTm="7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F95CEAA-8068-F3E8-19A4-10773EE0F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B26D48E-2E07-E461-70DE-D757DF220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9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B300494-052B-2139-9373-153146660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2E913E5-2773-069E-29BE-47A01BF40842}"/>
              </a:ext>
            </a:extLst>
          </p:cNvPr>
          <p:cNvSpPr txBox="1"/>
          <p:nvPr/>
        </p:nvSpPr>
        <p:spPr>
          <a:xfrm>
            <a:off x="2065345" y="1302025"/>
            <a:ext cx="4753224" cy="22621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castiga depois com crueldade.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nos tira depois, felicidade.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depois do depois, a machadada!</a:t>
            </a:r>
          </a:p>
          <a:p>
            <a:pPr algn="ctr"/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Lagos, 01/04/2020</a:t>
            </a:r>
          </a:p>
        </p:txBody>
      </p:sp>
    </p:spTree>
    <p:extLst>
      <p:ext uri="{BB962C8B-B14F-4D97-AF65-F5344CB8AC3E}">
        <p14:creationId xmlns:p14="http://schemas.microsoft.com/office/powerpoint/2010/main" val="1985925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>
        <p:wipe/>
      </p:transition>
    </mc:Choice>
    <mc:Fallback>
      <p:transition spd="slow" advTm="7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F95CEAA-8068-F3E8-19A4-10773EE0F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EB4C531-E458-5EC0-9C66-DC47A30BAC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69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68853C17-DEB3-C3DE-3C93-DD36ABCBC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D2238F35-A0F2-9FE8-6A88-4BF65297D7F8}"/>
              </a:ext>
            </a:extLst>
          </p:cNvPr>
          <p:cNvSpPr txBox="1"/>
          <p:nvPr/>
        </p:nvSpPr>
        <p:spPr>
          <a:xfrm>
            <a:off x="884583" y="139149"/>
            <a:ext cx="3143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AAD79F62-86B7-1E0B-0798-CB9EFA3894B7}"/>
              </a:ext>
            </a:extLst>
          </p:cNvPr>
          <p:cNvSpPr txBox="1"/>
          <p:nvPr/>
        </p:nvSpPr>
        <p:spPr>
          <a:xfrm>
            <a:off x="5784574" y="13914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85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r"/>
      </p:transition>
    </mc:Choice>
    <mc:Fallback>
      <p:transition spd="slow" advTm="3000">
        <p:pull dir="r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F95CEAA-8068-F3E8-19A4-10773EE0F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5B9032F-CC8F-F20C-B7CB-F001AB935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186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14:ripple dir="ld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B300494-052B-2139-9373-153146660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C74E261-C4D5-CE8F-90BA-B4B7A0CB9CFC}"/>
              </a:ext>
            </a:extLst>
          </p:cNvPr>
          <p:cNvSpPr txBox="1"/>
          <p:nvPr/>
        </p:nvSpPr>
        <p:spPr>
          <a:xfrm>
            <a:off x="1395259" y="745434"/>
            <a:ext cx="60724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dos Santos Mendes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Jus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way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Are-Bruno Mars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871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124</TotalTime>
  <Words>174</Words>
  <Application>Microsoft Office PowerPoint</Application>
  <PresentationFormat>Apresentação na tela (16:9)</PresentationFormat>
  <Paragraphs>28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2024-06-28T21:07:36Z</dcterms:created>
  <dcterms:modified xsi:type="dcterms:W3CDTF">2024-07-06T17:49:46Z</dcterms:modified>
</cp:coreProperties>
</file>