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6" r:id="rId3"/>
    <p:sldId id="257" r:id="rId4"/>
    <p:sldId id="262" r:id="rId5"/>
    <p:sldId id="258" r:id="rId6"/>
    <p:sldId id="263" r:id="rId7"/>
    <p:sldId id="264" r:id="rId8"/>
    <p:sldId id="265" r:id="rId9"/>
    <p:sldId id="267" r:id="rId10"/>
    <p:sldId id="261" r:id="rId11"/>
    <p:sldId id="256" r:id="rId12"/>
    <p:sldId id="260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9966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467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658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755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05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497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216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68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228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107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380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22969-E6CA-4321-AC19-E181AAD62F1C}" type="datetimeFigureOut">
              <a:rPr lang="pt-BR" smtClean="0"/>
              <a:t>15/03/2018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2D6BC-6153-4EAA-BD74-13C241CED7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8578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Franck Pourcel - If I Only Had Time.wm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7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722569" y="1127591"/>
            <a:ext cx="22669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O Trem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805463" y="3379145"/>
            <a:ext cx="2439661" cy="4361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err="1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Cema</a:t>
            </a:r>
            <a:r>
              <a:rPr lang="pt-BR" sz="5400" b="1" cap="none" spc="50" dirty="0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pt-BR" sz="5400" b="1" cap="none" spc="50" dirty="0" err="1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Raizer</a:t>
            </a:r>
            <a:endParaRPr lang="pt-BR" sz="5400" b="1" cap="none" spc="50" dirty="0">
              <a:ln w="0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990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303106" y="1118682"/>
            <a:ext cx="369844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Apito estridente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anuncia a partida...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Lá vai o trem 333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Pelas pequenas Vilas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Terras cultivadas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"passam por ele..."</a:t>
            </a:r>
          </a:p>
        </p:txBody>
      </p:sp>
    </p:spTree>
    <p:extLst>
      <p:ext uri="{BB962C8B-B14F-4D97-AF65-F5344CB8AC3E}">
        <p14:creationId xmlns:p14="http://schemas.microsoft.com/office/powerpoint/2010/main" val="303716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367782" y="802035"/>
            <a:ext cx="413767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Trem à todo vapor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Passageiros contentes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visitam parentes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Crianças felizes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mundo encantado...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Viajem longa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saudade no coração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lanchinho na bolsa...</a:t>
            </a:r>
          </a:p>
        </p:txBody>
      </p:sp>
    </p:spTree>
    <p:extLst>
      <p:ext uri="{BB962C8B-B14F-4D97-AF65-F5344CB8AC3E}">
        <p14:creationId xmlns:p14="http://schemas.microsoft.com/office/powerpoint/2010/main" val="292971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eveal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21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52615" y="797668"/>
            <a:ext cx="486062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meio do caminho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caixa d'água gigante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mata a sede do trem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pinta a paisagem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branco vapor...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Túnel escuro criança chora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amores se beijam...</a:t>
            </a:r>
          </a:p>
        </p:txBody>
      </p:sp>
    </p:spTree>
    <p:extLst>
      <p:ext uri="{BB962C8B-B14F-4D97-AF65-F5344CB8AC3E}">
        <p14:creationId xmlns:p14="http://schemas.microsoft.com/office/powerpoint/2010/main" val="15226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21288" y="1017478"/>
            <a:ext cx="442300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Viaduto que assusta 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junta  montanhas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atravessa rios...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Passa gente passa gado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Passam árvores e flores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Curva fechada 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arrepia o curioso</a:t>
            </a:r>
          </a:p>
        </p:txBody>
      </p:sp>
    </p:spTree>
    <p:extLst>
      <p:ext uri="{BB962C8B-B14F-4D97-AF65-F5344CB8AC3E}">
        <p14:creationId xmlns:p14="http://schemas.microsoft.com/office/powerpoint/2010/main" val="135826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98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93946" y="1448365"/>
            <a:ext cx="605005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Ah! O tempo voou...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viajem do 333 acabou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Ficou na história e na Saudade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            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Raizer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9076" y="340468"/>
            <a:ext cx="4402167" cy="49552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importa 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mundo lá fora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aqui dentro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nós 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 fervilha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simplicidade 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inspiração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cada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explode única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plena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verdadeira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 não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pede passagem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Simplesmente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magicamente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sempre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2400" dirty="0"/>
          </a:p>
          <a:p>
            <a:r>
              <a:rPr lang="pt-BR" sz="2400" dirty="0"/>
              <a:t>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47" y="116732"/>
            <a:ext cx="4766553" cy="4854102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83818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:pull dir="u"/>
      </p:transition>
    </mc:Choice>
    <mc:Fallback xmlns="">
      <p:transition spd="slow" advTm="18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31524" y="4309353"/>
            <a:ext cx="1568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Cema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Raizer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14417" y="4309353"/>
            <a:ext cx="19672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753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fallOve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99139" y="651495"/>
            <a:ext cx="504016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Iracema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Raizer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Música:Franck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Pourcel-If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Only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Had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Time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1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1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1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65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 Trem-Cema Raizer (C.M)</Template>
  <TotalTime>25</TotalTime>
  <Words>204</Words>
  <Application>Microsoft Office PowerPoint</Application>
  <PresentationFormat>Apresentação na tela (16:9)</PresentationFormat>
  <Paragraphs>62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Footlight MT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2018-03-15T22:04:47Z</dcterms:created>
  <dcterms:modified xsi:type="dcterms:W3CDTF">2018-03-15T22:30:04Z</dcterms:modified>
</cp:coreProperties>
</file>