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9" r:id="rId3"/>
    <p:sldId id="259" r:id="rId4"/>
    <p:sldId id="262" r:id="rId5"/>
    <p:sldId id="260" r:id="rId6"/>
    <p:sldId id="270" r:id="rId7"/>
    <p:sldId id="267" r:id="rId8"/>
    <p:sldId id="271" r:id="rId9"/>
    <p:sldId id="265" r:id="rId10"/>
    <p:sldId id="272" r:id="rId11"/>
    <p:sldId id="266" r:id="rId12"/>
    <p:sldId id="273" r:id="rId13"/>
    <p:sldId id="261" r:id="rId14"/>
    <p:sldId id="274" r:id="rId15"/>
    <p:sldId id="263" r:id="rId16"/>
    <p:sldId id="258" r:id="rId17"/>
    <p:sldId id="264" r:id="rId18"/>
    <p:sldId id="275" r:id="rId19"/>
  </p:sldIdLst>
  <p:sldSz cx="9144000" cy="5143500" type="screen16x9"/>
  <p:notesSz cx="6858000" cy="9144000"/>
  <p:defaultTextStyle>
    <a:defPPr>
      <a:defRPr lang="pt-BR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6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8" d="100"/>
          <a:sy n="98" d="100"/>
        </p:scale>
        <p:origin x="60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DF05F0-B371-4C6F-A655-676C8972B00E}" type="datetimeFigureOut">
              <a:rPr lang="pt-BR" smtClean="0"/>
              <a:t>08/01/2018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1CCD05-8A06-429F-BCE1-10F73357B90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491851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DF05F0-B371-4C6F-A655-676C8972B00E}" type="datetimeFigureOut">
              <a:rPr lang="pt-BR" smtClean="0"/>
              <a:t>08/01/2018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1CCD05-8A06-429F-BCE1-10F73357B90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021783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DF05F0-B371-4C6F-A655-676C8972B00E}" type="datetimeFigureOut">
              <a:rPr lang="pt-BR" smtClean="0"/>
              <a:t>08/01/2018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1CCD05-8A06-429F-BCE1-10F73357B90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875646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DF05F0-B371-4C6F-A655-676C8972B00E}" type="datetimeFigureOut">
              <a:rPr lang="pt-BR" smtClean="0"/>
              <a:t>08/01/2018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1CCD05-8A06-429F-BCE1-10F73357B90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1868340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DF05F0-B371-4C6F-A655-676C8972B00E}" type="datetimeFigureOut">
              <a:rPr lang="pt-BR" smtClean="0"/>
              <a:t>08/01/2018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1CCD05-8A06-429F-BCE1-10F73357B90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9683403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DF05F0-B371-4C6F-A655-676C8972B00E}" type="datetimeFigureOut">
              <a:rPr lang="pt-BR" smtClean="0"/>
              <a:t>08/01/2018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1CCD05-8A06-429F-BCE1-10F73357B90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444173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DF05F0-B371-4C6F-A655-676C8972B00E}" type="datetimeFigureOut">
              <a:rPr lang="pt-BR" smtClean="0"/>
              <a:t>08/01/2018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1CCD05-8A06-429F-BCE1-10F73357B90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7129616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DF05F0-B371-4C6F-A655-676C8972B00E}" type="datetimeFigureOut">
              <a:rPr lang="pt-BR" smtClean="0"/>
              <a:t>08/01/2018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1CCD05-8A06-429F-BCE1-10F73357B90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4424061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DF05F0-B371-4C6F-A655-676C8972B00E}" type="datetimeFigureOut">
              <a:rPr lang="pt-BR" smtClean="0"/>
              <a:t>08/01/2018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1CCD05-8A06-429F-BCE1-10F73357B90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930116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DF05F0-B371-4C6F-A655-676C8972B00E}" type="datetimeFigureOut">
              <a:rPr lang="pt-BR" smtClean="0"/>
              <a:t>08/01/2018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1CCD05-8A06-429F-BCE1-10F73357B90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331224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DF05F0-B371-4C6F-A655-676C8972B00E}" type="datetimeFigureOut">
              <a:rPr lang="pt-BR" smtClean="0"/>
              <a:t>08/01/2018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1CCD05-8A06-429F-BCE1-10F73357B90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794872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4DF05F0-B371-4C6F-A655-676C8972B00E}" type="datetimeFigureOut">
              <a:rPr lang="pt-BR" smtClean="0"/>
              <a:t>08/01/2018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61CCD05-8A06-429F-BCE1-10F73357B90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502395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Michel Legrad - Tristeza de Outono   (BELÍSSIMA MÚSICA)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781455" y="226695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61285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Tm="1000"/>
    </mc:Choice>
    <mc:Fallback>
      <p:transition spd="slow" advTm="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8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812338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2000">
        <p15:prstTrans prst="curtains"/>
      </p:transition>
    </mc:Choice>
    <mc:Fallback>
      <p:transition spd="slow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2386947" y="982494"/>
            <a:ext cx="4370106" cy="37240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As mensagens aqui contidas </a:t>
            </a:r>
            <a:endParaRPr lang="pt-BR" sz="2400" b="1" dirty="0" smtClean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000" b="1" dirty="0">
                <a:solidFill>
                  <a:srgbClr val="FF66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http://humancat.com/Recanto/mensagens.htm</a:t>
            </a:r>
            <a:endParaRPr lang="pt-BR" sz="2000" b="1" dirty="0" smtClean="0">
              <a:solidFill>
                <a:srgbClr val="FF66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são </a:t>
            </a:r>
            <a:r>
              <a:rPr lang="pt-BR" sz="24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 legado que deixo para o mundo.</a:t>
            </a:r>
          </a:p>
          <a:p>
            <a:pPr algn="ctr"/>
            <a:r>
              <a:rPr lang="pt-BR" sz="24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Elas nasceram da minha </a:t>
            </a:r>
            <a:endParaRPr lang="pt-BR" sz="2400" b="1" dirty="0" smtClean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alma </a:t>
            </a:r>
            <a:r>
              <a:rPr lang="pt-BR" sz="24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para a tua alma.</a:t>
            </a:r>
          </a:p>
          <a:p>
            <a:pPr algn="ctr"/>
            <a:r>
              <a:rPr lang="pt-BR" sz="24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Muito obrigada por ter </a:t>
            </a:r>
            <a:r>
              <a:rPr lang="pt-BR" sz="24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vindo</a:t>
            </a:r>
          </a:p>
          <a:p>
            <a:pPr algn="ctr"/>
            <a:r>
              <a:rPr lang="pt-BR" sz="24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4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ao nosso encontro</a:t>
            </a:r>
            <a:r>
              <a:rPr lang="pt-BR" sz="24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.</a:t>
            </a:r>
          </a:p>
          <a:p>
            <a:pPr algn="ctr"/>
            <a:endParaRPr lang="pt-BR" sz="2400" b="1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(Silvia Schmidt)</a:t>
            </a:r>
          </a:p>
          <a:p>
            <a:pPr algn="ctr"/>
            <a:endParaRPr lang="pt-BR" sz="2400" b="1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984359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2000">
        <p:pull dir="u"/>
      </p:transition>
    </mc:Choice>
    <mc:Fallback>
      <p:transition spd="slow" advTm="12000">
        <p:pull dir="u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20176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2000">
        <p:circle/>
      </p:transition>
    </mc:Choice>
    <mc:Fallback>
      <p:transition spd="slow" advTm="2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6" name="Retângulo 5"/>
          <p:cNvSpPr/>
          <p:nvPr/>
        </p:nvSpPr>
        <p:spPr>
          <a:xfrm>
            <a:off x="1146799" y="699574"/>
            <a:ext cx="4018588" cy="1255686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hevronInverted">
              <a:avLst/>
            </a:prstTxWarp>
            <a:spAutoFit/>
          </a:bodyPr>
          <a:lstStyle/>
          <a:p>
            <a:pPr algn="ctr"/>
            <a:r>
              <a:rPr lang="pt-BR" sz="5400" b="1" cap="none" spc="50" dirty="0" smtClean="0">
                <a:ln w="0">
                  <a:solidFill>
                    <a:srgbClr val="FF6699"/>
                  </a:solidFill>
                </a:ln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Juice ITC" panose="04040403040A02020202" pitchFamily="82" charset="0"/>
              </a:rPr>
              <a:t>Busca de Ti</a:t>
            </a:r>
            <a:endParaRPr lang="pt-BR" sz="5400" b="1" cap="none" spc="50" dirty="0">
              <a:ln w="0">
                <a:solidFill>
                  <a:srgbClr val="FF6699"/>
                </a:solidFill>
              </a:ln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Juice ITC" panose="04040403040A02020202" pitchFamily="82" charset="0"/>
            </a:endParaRPr>
          </a:p>
        </p:txBody>
      </p:sp>
      <p:sp>
        <p:nvSpPr>
          <p:cNvPr id="7" name="Retângulo 6"/>
          <p:cNvSpPr/>
          <p:nvPr/>
        </p:nvSpPr>
        <p:spPr>
          <a:xfrm>
            <a:off x="1926077" y="3317131"/>
            <a:ext cx="2806573" cy="786326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DeflateBottom">
              <a:avLst/>
            </a:prstTxWarp>
            <a:spAutoFit/>
          </a:bodyPr>
          <a:lstStyle/>
          <a:p>
            <a:pPr algn="ctr"/>
            <a:r>
              <a:rPr lang="pt-BR" sz="5400" b="1" cap="none" spc="50" dirty="0" smtClean="0">
                <a:ln w="0">
                  <a:solidFill>
                    <a:srgbClr val="FF6699"/>
                  </a:solidFill>
                </a:ln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Juice ITC" panose="04040403040A02020202" pitchFamily="82" charset="0"/>
              </a:rPr>
              <a:t>Silvia Schmidt</a:t>
            </a:r>
            <a:endParaRPr lang="pt-BR" sz="5400" b="1" cap="none" spc="50" dirty="0">
              <a:ln w="0">
                <a:solidFill>
                  <a:srgbClr val="FF6699"/>
                </a:solidFill>
              </a:ln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Juice ITC" panose="04040403040A020202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866582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14:ripple/>
      </p:transition>
    </mc:Choice>
    <mc:Fallback>
      <p:transition spd="slow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3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1854800" y="1439694"/>
            <a:ext cx="5756704" cy="20621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Tal como a relva que pede a garoa,</a:t>
            </a:r>
          </a:p>
          <a:p>
            <a:pPr algn="ctr"/>
            <a:r>
              <a:rPr lang="pt-BR" sz="32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Tal como o rio na busca para o mar,</a:t>
            </a:r>
          </a:p>
          <a:p>
            <a:pPr algn="ctr"/>
            <a:r>
              <a:rPr lang="pt-BR" sz="32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Tal qual navio que se incorpora à proa,</a:t>
            </a:r>
          </a:p>
          <a:p>
            <a:pPr algn="ctr"/>
            <a:r>
              <a:rPr lang="pt-BR" sz="32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Tal como o sono que pede o sonhar...</a:t>
            </a:r>
            <a:endParaRPr lang="pt-BR" sz="3200" b="1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89439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2000">
        <p:randomBar dir="vert"/>
      </p:transition>
    </mc:Choice>
    <mc:Fallback>
      <p:transition spd="slow" advTm="12000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89553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2000">
        <p14:ripple/>
      </p:transition>
    </mc:Choice>
    <mc:Fallback>
      <p:transition spd="slow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977269" y="1391055"/>
            <a:ext cx="5439310" cy="20621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Tal como a lágrima-extensão do riso-</a:t>
            </a:r>
          </a:p>
          <a:p>
            <a:pPr algn="ctr"/>
            <a:r>
              <a:rPr lang="pt-BR" sz="32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Tal como o pássaro que pede o céu,</a:t>
            </a:r>
          </a:p>
          <a:p>
            <a:pPr algn="ctr"/>
            <a:r>
              <a:rPr lang="pt-BR" sz="32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Tal como a morte que vem sem aviso,</a:t>
            </a:r>
          </a:p>
          <a:p>
            <a:pPr algn="ctr"/>
            <a:r>
              <a:rPr lang="pt-BR" sz="32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Tal qual viúva presa a negro véu...</a:t>
            </a:r>
            <a:endParaRPr lang="pt-BR" sz="3200" b="1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141495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2000">
        <p:randomBar dir="vert"/>
      </p:transition>
    </mc:Choice>
    <mc:Fallback>
      <p:transition spd="slow" advTm="12000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92469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2000">
        <p14:ripple/>
      </p:transition>
    </mc:Choice>
    <mc:Fallback>
      <p:transition spd="slow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882235" y="1439694"/>
            <a:ext cx="5694188" cy="20621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Caminho eu para o teu descaminho,</a:t>
            </a:r>
          </a:p>
          <a:p>
            <a:pPr algn="ctr"/>
            <a:r>
              <a:rPr lang="pt-BR" sz="32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Correndo os riscos de não te encontrar.</a:t>
            </a:r>
          </a:p>
          <a:p>
            <a:pPr algn="ctr"/>
            <a:r>
              <a:rPr lang="pt-BR" sz="32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Tal como a fera que pede o carinho,</a:t>
            </a:r>
          </a:p>
          <a:p>
            <a:pPr algn="ctr"/>
            <a:r>
              <a:rPr lang="pt-BR" sz="32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Louca, porém, pelo temor de dar.</a:t>
            </a:r>
            <a:endParaRPr lang="pt-BR" sz="3200" b="1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782468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2000">
        <p:randomBar dir="vert"/>
      </p:transition>
    </mc:Choice>
    <mc:Fallback>
      <p:transition spd="slow" advTm="12000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56601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2000">
        <p14:ripple/>
      </p:transition>
    </mc:Choice>
    <mc:Fallback>
      <p:transition spd="slow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750554" y="1352145"/>
            <a:ext cx="5642891" cy="20621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Recebe-me em teu solo - sou tua relva-</a:t>
            </a:r>
          </a:p>
          <a:p>
            <a:pPr algn="ctr"/>
            <a:r>
              <a:rPr lang="pt-BR" sz="32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Recebe-me em teu porto – sou navio-</a:t>
            </a:r>
          </a:p>
          <a:p>
            <a:pPr algn="ctr"/>
            <a:r>
              <a:rPr lang="pt-BR" sz="32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Solta-me tuas feras – sou tua selva-</a:t>
            </a:r>
          </a:p>
          <a:p>
            <a:pPr algn="ctr"/>
            <a:r>
              <a:rPr lang="pt-BR" sz="32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Liberta esse teu barco – sou teu rio-</a:t>
            </a:r>
            <a:endParaRPr lang="pt-BR" sz="3200" b="1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484410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2000">
        <p:randomBar dir="vert"/>
      </p:transition>
    </mc:Choice>
    <mc:Fallback>
      <p:transition spd="slow" advTm="12000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40071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2000">
        <p14:ripple/>
      </p:transition>
    </mc:Choice>
    <mc:Fallback>
      <p:transition spd="slow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742290" y="740479"/>
            <a:ext cx="5933034" cy="36625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Deixa que eu possa te enxugar o pranto,</a:t>
            </a:r>
          </a:p>
          <a:p>
            <a:pPr algn="ctr"/>
            <a:r>
              <a:rPr lang="pt-BR" sz="32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Deixa que eu seja ouvinte do teu grito,</a:t>
            </a:r>
          </a:p>
          <a:p>
            <a:pPr algn="ctr"/>
            <a:r>
              <a:rPr lang="pt-BR" sz="32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Deixa que a vida nos planeje o canto,</a:t>
            </a:r>
          </a:p>
          <a:p>
            <a:pPr algn="ctr"/>
            <a:r>
              <a:rPr lang="pt-BR" sz="32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Perenemente rumo ao infinito...</a:t>
            </a:r>
            <a:endParaRPr lang="pt-BR" sz="3200" b="1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endParaRPr lang="pt-BR" sz="3200" b="1" dirty="0" smtClean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Silvia Schmidt</a:t>
            </a:r>
          </a:p>
          <a:p>
            <a:pPr algn="ctr"/>
            <a:r>
              <a:rPr lang="pt-BR" sz="24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No Livro “Poesia, Melhor Não Ler”</a:t>
            </a:r>
          </a:p>
          <a:p>
            <a:pPr algn="ctr"/>
            <a:r>
              <a:rPr lang="pt-BR" sz="24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Direitos Autorais Protegidos</a:t>
            </a:r>
            <a:endParaRPr lang="pt-BR" sz="2400" b="1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389551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:randomBar dir="vert"/>
      </p:transition>
    </mc:Choice>
    <mc:Fallback>
      <p:transition spd="slow" advTm="14000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3727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2000">
        <p14:ripple/>
      </p:transition>
    </mc:Choice>
    <mc:Fallback>
      <p:transition spd="slow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8" name="CaixaDeTexto 7"/>
          <p:cNvSpPr txBox="1"/>
          <p:nvPr/>
        </p:nvSpPr>
        <p:spPr>
          <a:xfrm>
            <a:off x="1828801" y="3715965"/>
            <a:ext cx="177324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4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</a:t>
            </a:r>
            <a:r>
              <a:rPr lang="pt-BR" sz="2400" b="1" dirty="0" err="1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Menegatt</a:t>
            </a:r>
            <a:endParaRPr lang="pt-BR" sz="2400" b="1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9" name="CaixaDeTexto 8"/>
          <p:cNvSpPr txBox="1"/>
          <p:nvPr/>
        </p:nvSpPr>
        <p:spPr>
          <a:xfrm>
            <a:off x="5807412" y="3715965"/>
            <a:ext cx="176202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4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Silvia Schmidt</a:t>
            </a:r>
            <a:endParaRPr lang="pt-BR" sz="2400" b="1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7330774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3000">
        <p15:prstTrans prst="drape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74259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2000">
        <p14:ripple/>
      </p:transition>
    </mc:Choice>
    <mc:Fallback>
      <p:transition spd="slow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2129664" y="204281"/>
            <a:ext cx="4884671" cy="563231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Imagens: Internet e Acervo Pessoal</a:t>
            </a:r>
          </a:p>
          <a:p>
            <a:pPr algn="ctr"/>
            <a:r>
              <a:rPr lang="pt-BR" sz="24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Texto: Silvia Schmidt</a:t>
            </a:r>
          </a:p>
          <a:p>
            <a:pPr algn="ctr"/>
            <a:r>
              <a:rPr lang="pt-BR" sz="24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Música: Michel </a:t>
            </a:r>
            <a:r>
              <a:rPr lang="pt-BR" sz="2400" b="1" dirty="0" err="1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Legrad</a:t>
            </a:r>
            <a:r>
              <a:rPr lang="pt-BR" sz="24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-Tristeza de Outono</a:t>
            </a:r>
          </a:p>
          <a:p>
            <a:pPr algn="ctr"/>
            <a:endParaRPr lang="pt-BR" sz="2400" b="1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>
                <a:solidFill>
                  <a:srgbClr val="FF66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www.pinterest.com/</a:t>
            </a:r>
            <a:r>
              <a:rPr lang="pt-BR" sz="2400" b="1" dirty="0" err="1">
                <a:solidFill>
                  <a:srgbClr val="FF66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cleomenegatt</a:t>
            </a:r>
            <a:r>
              <a:rPr lang="pt-BR" sz="2400" b="1" dirty="0">
                <a:solidFill>
                  <a:srgbClr val="FF66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/vídeos</a:t>
            </a:r>
          </a:p>
          <a:p>
            <a:pPr algn="ctr"/>
            <a:r>
              <a:rPr lang="pt-BR" sz="24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Canal no </a:t>
            </a:r>
            <a:r>
              <a:rPr lang="pt-BR" sz="2400" b="1" dirty="0" err="1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Youtube</a:t>
            </a:r>
            <a:r>
              <a:rPr lang="pt-BR" sz="24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:</a:t>
            </a:r>
          </a:p>
          <a:p>
            <a:pPr algn="ctr"/>
            <a:r>
              <a:rPr lang="pt-BR" sz="24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👇</a:t>
            </a:r>
          </a:p>
          <a:p>
            <a:pPr algn="ctr"/>
            <a:r>
              <a:rPr lang="pt-BR" sz="2400" b="1" dirty="0">
                <a:solidFill>
                  <a:srgbClr val="FF66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Cleonice </a:t>
            </a:r>
            <a:r>
              <a:rPr lang="pt-BR" sz="2400" b="1" dirty="0" err="1">
                <a:solidFill>
                  <a:srgbClr val="FF66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Menegatt</a:t>
            </a:r>
            <a:r>
              <a:rPr lang="pt-BR" sz="2400" b="1" dirty="0">
                <a:solidFill>
                  <a:srgbClr val="FF66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400" b="1" dirty="0" err="1" smtClean="0">
                <a:solidFill>
                  <a:srgbClr val="FF66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Goelzer</a:t>
            </a:r>
            <a:endParaRPr lang="pt-BR" sz="2400" b="1" dirty="0" smtClean="0">
              <a:solidFill>
                <a:srgbClr val="FF66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endParaRPr lang="pt-BR" sz="2400" b="1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Criação, Formatação e Edição:</a:t>
            </a:r>
          </a:p>
          <a:p>
            <a:pPr algn="ctr"/>
            <a:endParaRPr lang="pt-BR" sz="2400" b="1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</a:t>
            </a:r>
            <a:r>
              <a:rPr lang="pt-BR" sz="2400" b="1" dirty="0" err="1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Menegatt</a:t>
            </a:r>
            <a:endParaRPr lang="pt-BR" sz="2400" b="1" dirty="0" smtClean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 smtClean="0">
                <a:solidFill>
                  <a:srgbClr val="FF66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cmenegatt2016@gmail.com</a:t>
            </a:r>
            <a:endParaRPr lang="pt-BR" sz="2400" b="1" dirty="0">
              <a:solidFill>
                <a:srgbClr val="FF66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endParaRPr lang="pt-BR" sz="2400" b="1" dirty="0" smtClean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endParaRPr lang="pt-BR" sz="2400" b="1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950309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9000">
        <p:fade/>
      </p:transition>
    </mc:Choice>
    <mc:Fallback>
      <p:transition spd="slow" advTm="9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108</TotalTime>
  <Words>261</Words>
  <Application>Microsoft Office PowerPoint</Application>
  <PresentationFormat>Apresentação na tela (16:9)</PresentationFormat>
  <Paragraphs>50</Paragraphs>
  <Slides>18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18</vt:i4>
      </vt:variant>
    </vt:vector>
  </HeadingPairs>
  <TitlesOfParts>
    <vt:vector size="24" baseType="lpstr">
      <vt:lpstr>Arial</vt:lpstr>
      <vt:lpstr>Calibri</vt:lpstr>
      <vt:lpstr>Calibri Light</vt:lpstr>
      <vt:lpstr>Juice ITC</vt:lpstr>
      <vt:lpstr>Monotype Corsiva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user</dc:creator>
  <cp:lastModifiedBy>user</cp:lastModifiedBy>
  <cp:revision>10</cp:revision>
  <dcterms:created xsi:type="dcterms:W3CDTF">2018-01-02T15:23:03Z</dcterms:created>
  <dcterms:modified xsi:type="dcterms:W3CDTF">2018-01-08T17:04:26Z</dcterms:modified>
</cp:coreProperties>
</file>