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5" r:id="rId4"/>
    <p:sldId id="257" r:id="rId5"/>
    <p:sldId id="260" r:id="rId6"/>
    <p:sldId id="262" r:id="rId7"/>
    <p:sldId id="268" r:id="rId8"/>
    <p:sldId id="263" r:id="rId9"/>
    <p:sldId id="267" r:id="rId10"/>
    <p:sldId id="264" r:id="rId11"/>
    <p:sldId id="266" r:id="rId12"/>
    <p:sldId id="259" r:id="rId13"/>
    <p:sldId id="261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D5F2-5B0F-4184-95BD-29369B2F351D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DFF72-A322-4D16-B000-0AB8FFCA7E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1463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D5F2-5B0F-4184-95BD-29369B2F351D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DFF72-A322-4D16-B000-0AB8FFCA7E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4756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D5F2-5B0F-4184-95BD-29369B2F351D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DFF72-A322-4D16-B000-0AB8FFCA7E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4321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D5F2-5B0F-4184-95BD-29369B2F351D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DFF72-A322-4D16-B000-0AB8FFCA7E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3979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D5F2-5B0F-4184-95BD-29369B2F351D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DFF72-A322-4D16-B000-0AB8FFCA7E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668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D5F2-5B0F-4184-95BD-29369B2F351D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DFF72-A322-4D16-B000-0AB8FFCA7E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0096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D5F2-5B0F-4184-95BD-29369B2F351D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DFF72-A322-4D16-B000-0AB8FFCA7E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724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D5F2-5B0F-4184-95BD-29369B2F351D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DFF72-A322-4D16-B000-0AB8FFCA7E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0248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D5F2-5B0F-4184-95BD-29369B2F351D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DFF72-A322-4D16-B000-0AB8FFCA7E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1768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D5F2-5B0F-4184-95BD-29369B2F351D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DFF72-A322-4D16-B000-0AB8FFCA7E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2753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AD5F2-5B0F-4184-95BD-29369B2F351D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EDFF72-A322-4D16-B000-0AB8FFCA7E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0678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AD5F2-5B0F-4184-95BD-29369B2F351D}" type="datetimeFigureOut">
              <a:rPr lang="pt-BR" smtClean="0"/>
              <a:t>07/04/2019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EDFF72-A322-4D16-B000-0AB8FFCA7E6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6917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Only uou - Richard Clayderman &amp; Francis Goya - INSTRUMENTAL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20366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81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 rot="21183825">
            <a:off x="481696" y="2434980"/>
            <a:ext cx="5456834" cy="12225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2D05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“Quero Ficar Assim...”</a:t>
            </a:r>
            <a:endParaRPr lang="pt-BR" sz="5400" b="1" cap="none" spc="0" dirty="0">
              <a:ln>
                <a:solidFill>
                  <a:srgbClr val="92D05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820613" y="3639695"/>
            <a:ext cx="459946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92D050"/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Nara Pamplona</a:t>
            </a:r>
            <a:endParaRPr lang="pt-BR" sz="5400" b="1" cap="none" spc="0" dirty="0">
              <a:ln>
                <a:solidFill>
                  <a:srgbClr val="92D050"/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3013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0"/>
            <a:ext cx="8725710" cy="5143500"/>
          </a:xfrm>
          <a:prstGeom prst="rect">
            <a:avLst/>
          </a:prstGeom>
          <a:effectLst>
            <a:softEdge rad="812800"/>
          </a:effectLst>
        </p:spPr>
      </p:pic>
    </p:spTree>
    <p:extLst>
      <p:ext uri="{BB962C8B-B14F-4D97-AF65-F5344CB8AC3E}">
        <p14:creationId xmlns:p14="http://schemas.microsoft.com/office/powerpoint/2010/main" val="1078495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ver/>
      </p:transition>
    </mc:Choice>
    <mc:Fallback>
      <p:transition spd="slow" advTm="3000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182905" y="1712069"/>
            <a:ext cx="66030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Folheando as páginas de minha vida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coração saudoso, doído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,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emocionado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estacionei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nas que retratam  nossa bela estória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um sorriso brilhou em minha face...</a:t>
            </a:r>
          </a:p>
        </p:txBody>
      </p:sp>
    </p:spTree>
    <p:extLst>
      <p:ext uri="{BB962C8B-B14F-4D97-AF65-F5344CB8AC3E}">
        <p14:creationId xmlns:p14="http://schemas.microsoft.com/office/powerpoint/2010/main" val="1536622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circle/>
      </p:transition>
    </mc:Choice>
    <mc:Fallback>
      <p:transition spd="slow" advTm="1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3" y="0"/>
            <a:ext cx="8954814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2225457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ver dir="d"/>
      </p:transition>
    </mc:Choice>
    <mc:Fallback>
      <p:transition spd="slow" advTm="3000">
        <p:cover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27173" y="1663429"/>
            <a:ext cx="668965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renasci....revivi...vivi....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Os momentos de amor terno e fogoso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nos transportava aos cumes do prazer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explodindo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como lavas ardentes de um vulcão...</a:t>
            </a:r>
          </a:p>
        </p:txBody>
      </p:sp>
    </p:spTree>
    <p:extLst>
      <p:ext uri="{BB962C8B-B14F-4D97-AF65-F5344CB8AC3E}">
        <p14:creationId xmlns:p14="http://schemas.microsoft.com/office/powerpoint/2010/main" val="3458349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2736609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ver dir="ld"/>
      </p:transition>
    </mc:Choice>
    <mc:Fallback>
      <p:transition spd="slow" advTm="3000">
        <p:cover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54988" y="1673157"/>
            <a:ext cx="60340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Senti seu corpo agregado ao meu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Enroscados ao sabor do tempo infinito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Seus beijos queimando minha boca sedenta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Seus olhos em comunhão com os meus...</a:t>
            </a:r>
          </a:p>
        </p:txBody>
      </p:sp>
    </p:spTree>
    <p:extLst>
      <p:ext uri="{BB962C8B-B14F-4D97-AF65-F5344CB8AC3E}">
        <p14:creationId xmlns:p14="http://schemas.microsoft.com/office/powerpoint/2010/main" val="833749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337"/>
            <a:ext cx="9144000" cy="5076825"/>
          </a:xfrm>
          <a:prstGeom prst="rect">
            <a:avLst/>
          </a:prstGeom>
          <a:effectLst>
            <a:softEdge rad="1016000"/>
          </a:effectLst>
        </p:spPr>
      </p:pic>
    </p:spTree>
    <p:extLst>
      <p:ext uri="{BB962C8B-B14F-4D97-AF65-F5344CB8AC3E}">
        <p14:creationId xmlns:p14="http://schemas.microsoft.com/office/powerpoint/2010/main" val="4214346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ver dir="ru"/>
      </p:transition>
    </mc:Choice>
    <mc:Fallback>
      <p:transition spd="slow" advTm="3000">
        <p:cover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05280" y="1371601"/>
            <a:ext cx="607730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Quero ficar assim...Parada no tempo e espaço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Mesmo que seja por momentos fugazes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Saciando minha eterna fome de sua presença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Afastando o vácuo e a persistente saudade de você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!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Nara 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Pamplona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Todos os Direitos Reservados</a:t>
            </a:r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798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7" y="0"/>
            <a:ext cx="8671035" cy="5143500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1212663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over dir="r"/>
      </p:transition>
    </mc:Choice>
    <mc:Fallback>
      <p:transition spd="slow" advTm="3000">
        <p:cover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011677" y="4484452"/>
            <a:ext cx="21498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437762" y="4484452"/>
            <a:ext cx="22990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Nara Pamplona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201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53573" y="2571750"/>
            <a:ext cx="475803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Nara Pamplona</a:t>
            </a:r>
          </a:p>
          <a:p>
            <a:pPr algn="ctr"/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Música:Only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-Richard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&amp; Francis Goya</a:t>
            </a:r>
          </a:p>
          <a:p>
            <a:pPr algn="ctr"/>
            <a:r>
              <a:rPr lang="pt-BR" sz="1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8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471475" y="3103123"/>
            <a:ext cx="294664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124218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169</Words>
  <Application>Microsoft Office PowerPoint</Application>
  <PresentationFormat>Apresentação na tela (16:9)</PresentationFormat>
  <Paragraphs>33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2019-03-26T02:49:34Z</dcterms:created>
  <dcterms:modified xsi:type="dcterms:W3CDTF">2019-04-08T02:04:52Z</dcterms:modified>
</cp:coreProperties>
</file>