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59" r:id="rId5"/>
    <p:sldId id="267" r:id="rId6"/>
    <p:sldId id="260" r:id="rId7"/>
    <p:sldId id="266" r:id="rId8"/>
    <p:sldId id="261" r:id="rId9"/>
    <p:sldId id="268" r:id="rId10"/>
    <p:sldId id="262" r:id="rId11"/>
    <p:sldId id="269" r:id="rId12"/>
    <p:sldId id="263" r:id="rId13"/>
    <p:sldId id="270" r:id="rId14"/>
    <p:sldId id="271" r:id="rId15"/>
    <p:sldId id="257" r:id="rId16"/>
    <p:sldId id="264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9671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283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974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346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9921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3807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3364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6541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060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3373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714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BD5D5-0215-4707-8F54-17715C1F813D}" type="datetimeFigureOut">
              <a:rPr lang="pt-BR" smtClean="0"/>
              <a:t>04/01/2025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96147-C3CA-476B-A124-F6DB7CF18F8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5967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7801EBC-4E22-4DAB-E4D5-D89A085602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B41AD7A-8EEF-E550-01D6-3B4CA9B7B5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IOVANNI MARRADI -Dreams">
            <a:hlinkClick r:id="" action="ppaction://media"/>
            <a:extLst>
              <a:ext uri="{FF2B5EF4-FFF2-40B4-BE49-F238E27FC236}">
                <a16:creationId xmlns:a16="http://schemas.microsoft.com/office/drawing/2014/main" id="{039132CB-5642-640C-0E6A-FC03DF1357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94522" y="2412724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82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A2B3E2-D133-2739-1596-F2CEF1FF2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DC2CE49-9B4F-DE3B-31A9-3D2FA173950D}"/>
              </a:ext>
            </a:extLst>
          </p:cNvPr>
          <p:cNvSpPr/>
          <p:nvPr/>
        </p:nvSpPr>
        <p:spPr>
          <a:xfrm>
            <a:off x="2527730" y="1904640"/>
            <a:ext cx="4509889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Vínculo de Amizade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7F5D3E6-5206-FD53-7E73-84A4BE838C11}"/>
              </a:ext>
            </a:extLst>
          </p:cNvPr>
          <p:cNvSpPr/>
          <p:nvPr/>
        </p:nvSpPr>
        <p:spPr>
          <a:xfrm>
            <a:off x="3847696" y="2800280"/>
            <a:ext cx="2502160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Rita Rocha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3877A592-74BA-29B3-AB3E-D51C68FE5E9E}"/>
              </a:ext>
            </a:extLst>
          </p:cNvPr>
          <p:cNvSpPr/>
          <p:nvPr/>
        </p:nvSpPr>
        <p:spPr>
          <a:xfrm rot="21427108">
            <a:off x="2532095" y="3775683"/>
            <a:ext cx="2976520" cy="39241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1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" panose="020B0503030403030204" pitchFamily="34" charset="-78"/>
                <a:cs typeface="Dubai" panose="020B0503030403030204" pitchFamily="34" charset="-78"/>
              </a:rPr>
              <a:t>Monte Alegre, 12/09/24</a:t>
            </a:r>
          </a:p>
        </p:txBody>
      </p:sp>
    </p:spTree>
    <p:extLst>
      <p:ext uri="{BB962C8B-B14F-4D97-AF65-F5344CB8AC3E}">
        <p14:creationId xmlns:p14="http://schemas.microsoft.com/office/powerpoint/2010/main" val="2526451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comb/>
      </p:transition>
    </mc:Choice>
    <mc:Fallback>
      <p:transition spd="slow" advTm="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7801EBC-4E22-4DAB-E4D5-D89A08560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D8C48A7-0C49-EB0C-949D-624D4264EE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87" b="7287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861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restige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A2B3E2-D133-2739-1596-F2CEF1FF2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D2D641F-CC5C-25E5-B018-8F66529AC62F}"/>
              </a:ext>
            </a:extLst>
          </p:cNvPr>
          <p:cNvSpPr txBox="1"/>
          <p:nvPr/>
        </p:nvSpPr>
        <p:spPr>
          <a:xfrm>
            <a:off x="2263582" y="1828800"/>
            <a:ext cx="485261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Amizade é trato fino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deve-se ter muito cuidado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pois é quase amor divino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precisa até ser lapidado,</a:t>
            </a:r>
          </a:p>
        </p:txBody>
      </p:sp>
    </p:spTree>
    <p:extLst>
      <p:ext uri="{BB962C8B-B14F-4D97-AF65-F5344CB8AC3E}">
        <p14:creationId xmlns:p14="http://schemas.microsoft.com/office/powerpoint/2010/main" val="39501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ipe dir="u"/>
      </p:transition>
    </mc:Choice>
    <mc:Fallback>
      <p:transition spd="slow" advTm="8000">
        <p:wipe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7801EBC-4E22-4DAB-E4D5-D89A08560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00F94809-CB48-447B-9BA5-74A4E4533B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034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vortex dir="u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A2B3E2-D133-2739-1596-F2CEF1FF2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34F8E46-B815-435A-2C56-547C8817D44C}"/>
              </a:ext>
            </a:extLst>
          </p:cNvPr>
          <p:cNvSpPr txBox="1"/>
          <p:nvPr/>
        </p:nvSpPr>
        <p:spPr>
          <a:xfrm>
            <a:off x="2259861" y="2027582"/>
            <a:ext cx="478368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Ao vínculo d’uma amizade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deve ser bem respeitado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entre valores e bondade,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este vínculo é sagrado!</a:t>
            </a:r>
          </a:p>
        </p:txBody>
      </p:sp>
    </p:spTree>
    <p:extLst>
      <p:ext uri="{BB962C8B-B14F-4D97-AF65-F5344CB8AC3E}">
        <p14:creationId xmlns:p14="http://schemas.microsoft.com/office/powerpoint/2010/main" val="763450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ipe dir="r"/>
      </p:transition>
    </mc:Choice>
    <mc:Fallback>
      <p:transition spd="slow" advTm="8000">
        <p:wipe dir="r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7801EBC-4E22-4DAB-E4D5-D89A08560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3953D34-E5ED-7B0B-0313-01047CC0DD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927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A2B3E2-D133-2739-1596-F2CEF1FF2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B294233-46AB-E25A-5F71-F4513ABF509D}"/>
              </a:ext>
            </a:extLst>
          </p:cNvPr>
          <p:cNvSpPr txBox="1"/>
          <p:nvPr/>
        </p:nvSpPr>
        <p:spPr>
          <a:xfrm>
            <a:off x="3841309" y="1898374"/>
            <a:ext cx="1847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605E312-6FC4-49BE-4A89-D29CAD4C7180}"/>
              </a:ext>
            </a:extLst>
          </p:cNvPr>
          <p:cNvSpPr txBox="1"/>
          <p:nvPr/>
        </p:nvSpPr>
        <p:spPr>
          <a:xfrm>
            <a:off x="2164811" y="1858617"/>
            <a:ext cx="548579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Quando não se procede bem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retratar-se com o outro(a)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nesse mundo não há ninguém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que não falhe nem um pouco!</a:t>
            </a:r>
          </a:p>
        </p:txBody>
      </p:sp>
    </p:spTree>
    <p:extLst>
      <p:ext uri="{BB962C8B-B14F-4D97-AF65-F5344CB8AC3E}">
        <p14:creationId xmlns:p14="http://schemas.microsoft.com/office/powerpoint/2010/main" val="1858277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ipe dir="d"/>
      </p:transition>
    </mc:Choice>
    <mc:Fallback>
      <p:transition spd="slow" advTm="8000">
        <p:wipe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7801EBC-4E22-4DAB-E4D5-D89A08560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078760C-ACCE-BCEC-9C8A-9AABE217BD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74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drape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A2B3E2-D133-2739-1596-F2CEF1FF2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F6C27C7-5898-043D-7B18-411CD821539E}"/>
              </a:ext>
            </a:extLst>
          </p:cNvPr>
          <p:cNvSpPr txBox="1"/>
          <p:nvPr/>
        </p:nvSpPr>
        <p:spPr>
          <a:xfrm>
            <a:off x="2361652" y="1987826"/>
            <a:ext cx="480772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Trazendo paz necessária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tudo volta à normalidade,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numa amizade solidária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não pode é ter fatuidade!</a:t>
            </a:r>
          </a:p>
        </p:txBody>
      </p:sp>
    </p:spTree>
    <p:extLst>
      <p:ext uri="{BB962C8B-B14F-4D97-AF65-F5344CB8AC3E}">
        <p14:creationId xmlns:p14="http://schemas.microsoft.com/office/powerpoint/2010/main" val="1406239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trips dir="ld"/>
      </p:transition>
    </mc:Choice>
    <mc:Fallback>
      <p:transition spd="slow" advTm="8000">
        <p:strips dir="l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7801EBC-4E22-4DAB-E4D5-D89A08560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714EA16-602E-C531-1EF1-19607513B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442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flip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A2B3E2-D133-2739-1596-F2CEF1FF2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0BB7CA5-0814-1E70-233A-E43FC446E000}"/>
              </a:ext>
            </a:extLst>
          </p:cNvPr>
          <p:cNvSpPr txBox="1"/>
          <p:nvPr/>
        </p:nvSpPr>
        <p:spPr>
          <a:xfrm>
            <a:off x="2319634" y="2027582"/>
            <a:ext cx="500169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Boa amizade é a riqueza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germina tal qual semente,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e no vínculo da certeza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o ser humano é carente!</a:t>
            </a:r>
          </a:p>
        </p:txBody>
      </p:sp>
    </p:spTree>
    <p:extLst>
      <p:ext uri="{BB962C8B-B14F-4D97-AF65-F5344CB8AC3E}">
        <p14:creationId xmlns:p14="http://schemas.microsoft.com/office/powerpoint/2010/main" val="1191597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trips dir="ru"/>
      </p:transition>
    </mc:Choice>
    <mc:Fallback>
      <p:transition spd="slow" advTm="8000">
        <p:strips dir="r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7801EBC-4E22-4DAB-E4D5-D89A08560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4D01E7E-85A5-6C8E-BE62-9EE329ED2C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146" b="10146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99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ld"/>
      </p:transition>
    </mc:Choice>
    <mc:Fallback>
      <p:transition spd="slow" advTm="2000">
        <p:pull dir="l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A2B3E2-D133-2739-1596-F2CEF1FF2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7DB347-B6D3-C651-51CF-CD484AA1F221}"/>
              </a:ext>
            </a:extLst>
          </p:cNvPr>
          <p:cNvSpPr txBox="1"/>
          <p:nvPr/>
        </p:nvSpPr>
        <p:spPr>
          <a:xfrm>
            <a:off x="2280383" y="1838740"/>
            <a:ext cx="484299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Amizade é laço delicado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é uma filigrana de amor;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podendo ser assimilado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como a flor e o beija-flor!</a:t>
            </a:r>
          </a:p>
        </p:txBody>
      </p:sp>
    </p:spTree>
    <p:extLst>
      <p:ext uri="{BB962C8B-B14F-4D97-AF65-F5344CB8AC3E}">
        <p14:creationId xmlns:p14="http://schemas.microsoft.com/office/powerpoint/2010/main" val="2314283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ipe/>
      </p:transition>
    </mc:Choice>
    <mc:Fallback>
      <p:transition spd="slow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DE85656-52C5-D75E-C5DF-0F48F4384D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698C13-9148-270F-2C9C-FC6B5BB31C35}"/>
              </a:ext>
            </a:extLst>
          </p:cNvPr>
          <p:cNvSpPr txBox="1"/>
          <p:nvPr/>
        </p:nvSpPr>
        <p:spPr>
          <a:xfrm>
            <a:off x="1431235" y="89453"/>
            <a:ext cx="14173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6BCF805-12F1-B4CE-BA6E-82B9B1E08FFD}"/>
              </a:ext>
            </a:extLst>
          </p:cNvPr>
          <p:cNvSpPr txBox="1"/>
          <p:nvPr/>
        </p:nvSpPr>
        <p:spPr>
          <a:xfrm>
            <a:off x="6132443" y="89453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554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A2B3E2-D133-2739-1596-F2CEF1FF2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02CF7D6-34E6-A8AA-AD89-C0AC6DBDF202}"/>
              </a:ext>
            </a:extLst>
          </p:cNvPr>
          <p:cNvSpPr txBox="1"/>
          <p:nvPr/>
        </p:nvSpPr>
        <p:spPr>
          <a:xfrm>
            <a:off x="2304671" y="1659835"/>
            <a:ext cx="53271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Rita Rocha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Dreams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http://www.sergrasan.com.br/cleoslides</a:t>
            </a:r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http://www.youtube.com/c/CleoniceMenegattGoelzer</a:t>
            </a:r>
            <a:endParaRPr lang="pt-BR" sz="2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4966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fallOver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115</TotalTime>
  <Words>181</Words>
  <Application>Microsoft Office PowerPoint</Application>
  <PresentationFormat>Apresentação na tela (16:9)</PresentationFormat>
  <Paragraphs>37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Dubai</vt:lpstr>
      <vt:lpstr>Monotype Corsiva</vt:lpstr>
      <vt:lpstr>MV Boli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2024-11-25T21:34:18Z</dcterms:created>
  <dcterms:modified xsi:type="dcterms:W3CDTF">2025-01-04T23:26:42Z</dcterms:modified>
</cp:coreProperties>
</file>