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7" r:id="rId4"/>
    <p:sldId id="259" r:id="rId5"/>
    <p:sldId id="263" r:id="rId6"/>
    <p:sldId id="265" r:id="rId7"/>
    <p:sldId id="262" r:id="rId8"/>
    <p:sldId id="266" r:id="rId9"/>
    <p:sldId id="264" r:id="rId10"/>
    <p:sldId id="256" r:id="rId11"/>
    <p:sldId id="258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377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34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0409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17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54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96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758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347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2588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09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29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26F5A-D847-4CCA-A44F-B224739F5D28}" type="datetimeFigureOut">
              <a:rPr lang="pt-BR" smtClean="0"/>
              <a:t>16/11/2017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FECB-E514-4B51-A18F-B157ADBF8D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86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Jean Francois Maurice -  Aranjuez Mon Am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04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73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14347" y="650936"/>
            <a:ext cx="3368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Continuo...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698462" y="3160273"/>
            <a:ext cx="1965857" cy="3972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98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prism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71212" y="1147863"/>
            <a:ext cx="45961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...Guando os teus abraços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aquecem até a alma.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carinhos apertam como laços.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teus beijos, o meu corpo acalma!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96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7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62321" y="1138136"/>
            <a:ext cx="528381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Continuo assim, cheia de desejo,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aguardando teu regresso ao meu regaço...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janela, o teu vulto antevejo,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chegada, que dispersa meu cansaço...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9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18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60359" y="1128408"/>
            <a:ext cx="542328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 eu continuo...apaixonada.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 instante, desejando este calor.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ajuda do destino e sendo amada.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para sempre, eternizando o nosso amor!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65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70434" y="45720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77064" y="457201"/>
            <a:ext cx="121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ferris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90291" y="544749"/>
            <a:ext cx="541045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Jeano</a:t>
            </a:r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François-Maurice 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Aranjuez</a:t>
            </a:r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Mon_Amour</a:t>
            </a:r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55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fallOve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134</Words>
  <Application>Microsoft Office PowerPoint</Application>
  <PresentationFormat>Apresentação na tela (16:9)</PresentationFormat>
  <Paragraphs>29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2017-11-15T23:01:38Z</dcterms:created>
  <dcterms:modified xsi:type="dcterms:W3CDTF">2017-11-16T23:13:43Z</dcterms:modified>
</cp:coreProperties>
</file>