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56" r:id="rId3"/>
    <p:sldId id="257" r:id="rId4"/>
    <p:sldId id="264" r:id="rId5"/>
    <p:sldId id="262" r:id="rId6"/>
    <p:sldId id="265" r:id="rId7"/>
    <p:sldId id="261" r:id="rId8"/>
    <p:sldId id="266" r:id="rId9"/>
    <p:sldId id="260" r:id="rId10"/>
    <p:sldId id="267" r:id="rId11"/>
    <p:sldId id="269" r:id="rId12"/>
    <p:sldId id="270" r:id="rId13"/>
    <p:sldId id="258" r:id="rId14"/>
    <p:sldId id="268" r:id="rId15"/>
    <p:sldId id="263" r:id="rId16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291" autoAdjust="0"/>
  </p:normalViewPr>
  <p:slideViewPr>
    <p:cSldViewPr snapToGrid="0">
      <p:cViewPr varScale="1">
        <p:scale>
          <a:sx n="90" d="100"/>
          <a:sy n="90" d="100"/>
        </p:scale>
        <p:origin x="84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8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8A8810-65F5-4154-AB08-A981510AD0DE}" type="datetimeFigureOut">
              <a:rPr lang="pt-BR" smtClean="0"/>
              <a:t>11/09/2024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A7744-4D83-42C3-8150-4A4D8A33C49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773154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8A8810-65F5-4154-AB08-A981510AD0DE}" type="datetimeFigureOut">
              <a:rPr lang="pt-BR" smtClean="0"/>
              <a:t>11/09/2024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A7744-4D83-42C3-8150-4A4D8A33C49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718341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8A8810-65F5-4154-AB08-A981510AD0DE}" type="datetimeFigureOut">
              <a:rPr lang="pt-BR" smtClean="0"/>
              <a:t>11/09/2024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A7744-4D83-42C3-8150-4A4D8A33C49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59165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8A8810-65F5-4154-AB08-A981510AD0DE}" type="datetimeFigureOut">
              <a:rPr lang="pt-BR" smtClean="0"/>
              <a:t>11/09/2024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A7744-4D83-42C3-8150-4A4D8A33C49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266920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8A8810-65F5-4154-AB08-A981510AD0DE}" type="datetimeFigureOut">
              <a:rPr lang="pt-BR" smtClean="0"/>
              <a:t>11/09/2024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A7744-4D83-42C3-8150-4A4D8A33C49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09351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8A8810-65F5-4154-AB08-A981510AD0DE}" type="datetimeFigureOut">
              <a:rPr lang="pt-BR" smtClean="0"/>
              <a:t>11/09/2024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A7744-4D83-42C3-8150-4A4D8A33C49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716919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8A8810-65F5-4154-AB08-A981510AD0DE}" type="datetimeFigureOut">
              <a:rPr lang="pt-BR" smtClean="0"/>
              <a:t>11/09/2024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A7744-4D83-42C3-8150-4A4D8A33C49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223361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8A8810-65F5-4154-AB08-A981510AD0DE}" type="datetimeFigureOut">
              <a:rPr lang="pt-BR" smtClean="0"/>
              <a:t>11/09/2024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A7744-4D83-42C3-8150-4A4D8A33C49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450725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8A8810-65F5-4154-AB08-A981510AD0DE}" type="datetimeFigureOut">
              <a:rPr lang="pt-BR" smtClean="0"/>
              <a:t>11/09/2024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A7744-4D83-42C3-8150-4A4D8A33C49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205279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8A8810-65F5-4154-AB08-A981510AD0DE}" type="datetimeFigureOut">
              <a:rPr lang="pt-BR" smtClean="0"/>
              <a:t>11/09/2024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A7744-4D83-42C3-8150-4A4D8A33C49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247698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8A8810-65F5-4154-AB08-A981510AD0DE}" type="datetimeFigureOut">
              <a:rPr lang="pt-BR" smtClean="0"/>
              <a:t>11/09/2024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A7744-4D83-42C3-8150-4A4D8A33C49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126040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8A8810-65F5-4154-AB08-A981510AD0DE}" type="datetimeFigureOut">
              <a:rPr lang="pt-BR" smtClean="0"/>
              <a:t>11/09/2024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EA7744-4D83-42C3-8150-4A4D8A33C49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079758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170046AC-3432-D918-BEEF-EF8B57E0DA0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E57F6B1B-0871-8094-99B4-0D243DD8FB2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Giovanni Marradi - Only You">
            <a:hlinkClick r:id="" action="ppaction://media"/>
            <a:extLst>
              <a:ext uri="{FF2B5EF4-FFF2-40B4-BE49-F238E27FC236}">
                <a16:creationId xmlns:a16="http://schemas.microsoft.com/office/drawing/2014/main" id="{47C60E55-76C4-6C92-242F-77E81694EC0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1102242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6060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4000">
        <p14:ripple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170046AC-3432-D918-BEEF-EF8B57E0DA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7563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">
        <p:pull dir="d"/>
      </p:transition>
    </mc:Choice>
    <mc:Fallback>
      <p:transition spd="slow" advTm="1000">
        <p:pull dir="d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4F41BC4E-9BF7-84A7-9948-0D8278FC16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2DDF57AB-D311-12F5-A18A-D255ACECED24}"/>
              </a:ext>
            </a:extLst>
          </p:cNvPr>
          <p:cNvSpPr/>
          <p:nvPr/>
        </p:nvSpPr>
        <p:spPr>
          <a:xfrm>
            <a:off x="-273177" y="1036659"/>
            <a:ext cx="557556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Contrasting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800" b="1" cap="none" spc="0" dirty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Sua Pele de Seda e Rosas</a:t>
            </a: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01743B09-F836-14D9-A971-28E245A7A21D}"/>
              </a:ext>
            </a:extLst>
          </p:cNvPr>
          <p:cNvSpPr/>
          <p:nvPr/>
        </p:nvSpPr>
        <p:spPr>
          <a:xfrm>
            <a:off x="699862" y="2736136"/>
            <a:ext cx="432522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Contrasting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400" b="1" cap="none" spc="0" dirty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Mário Matta e Silva</a:t>
            </a:r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B841AA96-716A-3C7C-4FDB-C7EB18C5787C}"/>
              </a:ext>
            </a:extLst>
          </p:cNvPr>
          <p:cNvSpPr/>
          <p:nvPr/>
        </p:nvSpPr>
        <p:spPr>
          <a:xfrm>
            <a:off x="381265" y="4316517"/>
            <a:ext cx="2968223" cy="626051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Plai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Lisboa, 25 de maio de 2024</a:t>
            </a:r>
          </a:p>
        </p:txBody>
      </p:sp>
    </p:spTree>
    <p:extLst>
      <p:ext uri="{BB962C8B-B14F-4D97-AF65-F5344CB8AC3E}">
        <p14:creationId xmlns:p14="http://schemas.microsoft.com/office/powerpoint/2010/main" val="35106727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7000">
        <p15:prstTrans prst="curtains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43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36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98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49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3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0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24" decel="50000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0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24" decel="50000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0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24" decel="50000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0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24" decel="5000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170046AC-3432-D918-BEEF-EF8B57E0DA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AD374E64-4AA8-C796-5D1E-29A953D52F5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39785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flip dir="r"/>
      </p:transition>
    </mc:Choice>
    <mc:Fallback>
      <p:transition spd="slow" advTm="3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4F41BC4E-9BF7-84A7-9948-0D8278FC16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DD1330DF-CEB2-08BF-B350-1464066EAD85}"/>
              </a:ext>
            </a:extLst>
          </p:cNvPr>
          <p:cNvSpPr txBox="1"/>
          <p:nvPr/>
        </p:nvSpPr>
        <p:spPr>
          <a:xfrm>
            <a:off x="195978" y="1202635"/>
            <a:ext cx="4447050" cy="3016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Num regresso ao passado</a:t>
            </a:r>
          </a:p>
          <a:p>
            <a:pPr algn="ctr"/>
            <a:r>
              <a:rPr lang="pt-BR" sz="3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Ao encontro da beleza</a:t>
            </a:r>
          </a:p>
          <a:p>
            <a:pPr algn="ctr"/>
            <a:r>
              <a:rPr lang="pt-BR" sz="3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Sinto-me revigorado</a:t>
            </a:r>
          </a:p>
          <a:p>
            <a:pPr algn="ctr"/>
            <a:r>
              <a:rPr lang="pt-BR" sz="3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amar e ser amado</a:t>
            </a:r>
          </a:p>
          <a:p>
            <a:pPr algn="ctr"/>
            <a:r>
              <a:rPr lang="pt-BR" sz="3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 clássica natureza.</a:t>
            </a:r>
          </a:p>
        </p:txBody>
      </p:sp>
    </p:spTree>
    <p:extLst>
      <p:ext uri="{BB962C8B-B14F-4D97-AF65-F5344CB8AC3E}">
        <p14:creationId xmlns:p14="http://schemas.microsoft.com/office/powerpoint/2010/main" val="28120256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circle/>
      </p:transition>
    </mc:Choice>
    <mc:Fallback>
      <p:transition spd="slow" advTm="9000">
        <p:circl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170046AC-3432-D918-BEEF-EF8B57E0DA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04B95C57-7B95-F640-0C81-D7E56FCA63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4040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fade/>
      </p:transition>
    </mc:Choice>
    <mc:Fallback>
      <p:transition spd="slow" advTm="3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4F41BC4E-9BF7-84A7-9948-0D8278FC16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422C2316-C6F5-4E51-472C-1F95C6D52A2A}"/>
              </a:ext>
            </a:extLst>
          </p:cNvPr>
          <p:cNvSpPr txBox="1"/>
          <p:nvPr/>
        </p:nvSpPr>
        <p:spPr>
          <a:xfrm>
            <a:off x="123432" y="1341783"/>
            <a:ext cx="4846198" cy="3016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Sinto esse íman carnal</a:t>
            </a:r>
          </a:p>
          <a:p>
            <a:pPr algn="ctr"/>
            <a:r>
              <a:rPr lang="pt-BR" sz="3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me traz amor e virtude</a:t>
            </a:r>
          </a:p>
          <a:p>
            <a:pPr algn="ctr"/>
            <a:r>
              <a:rPr lang="pt-BR" sz="3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Ampla forma, genial</a:t>
            </a:r>
          </a:p>
          <a:p>
            <a:pPr algn="ctr"/>
            <a:r>
              <a:rPr lang="pt-BR" sz="3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Seu perfume é natural</a:t>
            </a:r>
          </a:p>
          <a:p>
            <a:pPr algn="ctr"/>
            <a:r>
              <a:rPr lang="pt-BR" sz="3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 essência que nos ilude.</a:t>
            </a:r>
          </a:p>
        </p:txBody>
      </p:sp>
    </p:spTree>
    <p:extLst>
      <p:ext uri="{BB962C8B-B14F-4D97-AF65-F5344CB8AC3E}">
        <p14:creationId xmlns:p14="http://schemas.microsoft.com/office/powerpoint/2010/main" val="316849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circle/>
      </p:transition>
    </mc:Choice>
    <mc:Fallback>
      <p:transition spd="slow" advTm="9000">
        <p:circl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170046AC-3432-D918-BEEF-EF8B57E0DA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C0FE5603-3AB1-1291-5BB2-FF6D35C48A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4741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blinds dir="vert"/>
      </p:transition>
    </mc:Choice>
    <mc:Fallback>
      <p:transition spd="slow" advTm="3000">
        <p:blinds dir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4F41BC4E-9BF7-84A7-9948-0D8278FC16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6CF4FA8A-DAF7-8E66-A3CE-338F880D91CD}"/>
              </a:ext>
            </a:extLst>
          </p:cNvPr>
          <p:cNvSpPr txBox="1"/>
          <p:nvPr/>
        </p:nvSpPr>
        <p:spPr>
          <a:xfrm>
            <a:off x="-85961" y="1480930"/>
            <a:ext cx="5968301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Afrodite (ou Vénus), a beldade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Deusas de gregos e romanos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São milénios de saudade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Botticelli pintou com vaidade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conchas, ondas, dons profanos.</a:t>
            </a:r>
          </a:p>
        </p:txBody>
      </p:sp>
    </p:spTree>
    <p:extLst>
      <p:ext uri="{BB962C8B-B14F-4D97-AF65-F5344CB8AC3E}">
        <p14:creationId xmlns:p14="http://schemas.microsoft.com/office/powerpoint/2010/main" val="1947072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circle/>
      </p:transition>
    </mc:Choice>
    <mc:Fallback>
      <p:transition spd="slow" advTm="9000">
        <p:circl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170046AC-3432-D918-BEEF-EF8B57E0DA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800E8904-1B69-BA12-BDE5-F6D6C583779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67499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prism dir="u" isContent="1" isInverted="1"/>
      </p:transition>
    </mc:Choice>
    <mc:Fallback>
      <p:transition spd="slow" advTm="3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4F41BC4E-9BF7-84A7-9948-0D8278FC16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20D4FD2B-4DEC-D816-07CB-8E04F8771655}"/>
              </a:ext>
            </a:extLst>
          </p:cNvPr>
          <p:cNvSpPr txBox="1"/>
          <p:nvPr/>
        </p:nvSpPr>
        <p:spPr>
          <a:xfrm>
            <a:off x="-73391" y="1140589"/>
            <a:ext cx="5892959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Falam-nos da paixão desenfreada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Numa pele de seda e rosas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Fábulas milenares, coisa encantada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Tão feminina e cuidada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Amantes d’outrora, formosas.</a:t>
            </a:r>
          </a:p>
        </p:txBody>
      </p:sp>
    </p:spTree>
    <p:extLst>
      <p:ext uri="{BB962C8B-B14F-4D97-AF65-F5344CB8AC3E}">
        <p14:creationId xmlns:p14="http://schemas.microsoft.com/office/powerpoint/2010/main" val="412762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:circle/>
      </p:transition>
    </mc:Choice>
    <mc:Fallback>
      <p:transition spd="slow" advTm="10000">
        <p:circl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170046AC-3432-D918-BEEF-EF8B57E0DA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E64F865D-5701-34A9-BBE9-CB2C53E15C8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1345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peelOff"/>
      </p:transition>
    </mc:Choice>
    <mc:Fallback>
      <p:transition spd="slow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5DB9942A-73D6-180D-A83F-B36FB974D4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1" name="CaixaDeTexto 10">
            <a:extLst>
              <a:ext uri="{FF2B5EF4-FFF2-40B4-BE49-F238E27FC236}">
                <a16:creationId xmlns:a16="http://schemas.microsoft.com/office/drawing/2014/main" id="{BBB15EB7-7261-F049-7668-403FF41AD51B}"/>
              </a:ext>
            </a:extLst>
          </p:cNvPr>
          <p:cNvSpPr txBox="1"/>
          <p:nvPr/>
        </p:nvSpPr>
        <p:spPr>
          <a:xfrm>
            <a:off x="1202635" y="268357"/>
            <a:ext cx="2725426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7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Mário Matta e Silva</a:t>
            </a: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0C5E19F2-545A-AE78-25D9-384B094C8CBF}"/>
              </a:ext>
            </a:extLst>
          </p:cNvPr>
          <p:cNvSpPr txBox="1"/>
          <p:nvPr/>
        </p:nvSpPr>
        <p:spPr>
          <a:xfrm>
            <a:off x="5269722" y="268357"/>
            <a:ext cx="1973617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7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7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7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99918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push dir="r"/>
      </p:transition>
    </mc:Choice>
    <mc:Fallback>
      <p:transition spd="slow" advTm="3000">
        <p:push dir="r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170046AC-3432-D918-BEEF-EF8B57E0DA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F1D091FC-EFB0-798E-2243-10E8ED4EA1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927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window dir="vert"/>
      </p:transition>
    </mc:Choice>
    <mc:Fallback>
      <p:transition spd="slow" advTm="3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4F41BC4E-9BF7-84A7-9948-0D8278FC16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3656964F-2E9A-CC28-0C23-0B294AC54350}"/>
              </a:ext>
            </a:extLst>
          </p:cNvPr>
          <p:cNvSpPr txBox="1"/>
          <p:nvPr/>
        </p:nvSpPr>
        <p:spPr>
          <a:xfrm>
            <a:off x="175918" y="1180213"/>
            <a:ext cx="6072495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Mário Matta e Silva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400" b="1" dirty="0" err="1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4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52369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16000">
        <p:comb/>
      </p:transition>
    </mc:Choice>
    <mc:Fallback>
      <p:transition spd="slow" advTm="16000">
        <p:comb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129</TotalTime>
  <Words>167</Words>
  <Application>Microsoft Office PowerPoint</Application>
  <PresentationFormat>Apresentação na tela (16:9)</PresentationFormat>
  <Paragraphs>33</Paragraphs>
  <Slides>15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3</cp:revision>
  <dcterms:created xsi:type="dcterms:W3CDTF">2024-07-12T20:20:28Z</dcterms:created>
  <dcterms:modified xsi:type="dcterms:W3CDTF">2024-09-12T00:54:56Z</dcterms:modified>
</cp:coreProperties>
</file>