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0" r:id="rId6"/>
    <p:sldId id="267" r:id="rId7"/>
    <p:sldId id="265" r:id="rId8"/>
    <p:sldId id="268" r:id="rId9"/>
    <p:sldId id="264" r:id="rId10"/>
    <p:sldId id="269" r:id="rId11"/>
    <p:sldId id="262" r:id="rId12"/>
    <p:sldId id="270" r:id="rId13"/>
    <p:sldId id="261" r:id="rId14"/>
    <p:sldId id="271" r:id="rId15"/>
    <p:sldId id="259" r:id="rId16"/>
    <p:sldId id="263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1592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64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42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6426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551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601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326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5115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542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52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3499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89DD0-6E23-47CA-81ED-E7E161B45DFB}" type="datetimeFigureOut">
              <a:rPr lang="pt-BR" smtClean="0"/>
              <a:t>13/03/2020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BA33E-6B70-4978-9EBE-899B66DD2B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631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17-Voices in the Wind - Silvard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6657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3" y="71437"/>
            <a:ext cx="7918314" cy="50006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8212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48217" y="1459150"/>
            <a:ext cx="6247565" cy="139916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Chove Enquanto Escrevo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174483" y="2995302"/>
            <a:ext cx="4795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57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6" y="0"/>
            <a:ext cx="840469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7287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8380" y="972766"/>
            <a:ext cx="457567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Estores corridos, onde a luz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teima em não entrar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chuva persiste em cair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gelando-nos o corpo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à ponta dos dedos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dificultando-nos  a escrita.</a:t>
            </a:r>
          </a:p>
        </p:txBody>
      </p:sp>
    </p:spTree>
    <p:extLst>
      <p:ext uri="{BB962C8B-B14F-4D97-AF65-F5344CB8AC3E}">
        <p14:creationId xmlns:p14="http://schemas.microsoft.com/office/powerpoint/2010/main" val="216937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72" y="0"/>
            <a:ext cx="82879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4971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5889" y="933855"/>
            <a:ext cx="534633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como quem corre por gosto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sente as dificuldades,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correr da imaginação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tudo sai consoante o nosso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ensejo e o que queremos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chegue aos outros.</a:t>
            </a:r>
          </a:p>
        </p:txBody>
      </p:sp>
    </p:spTree>
    <p:extLst>
      <p:ext uri="{BB962C8B-B14F-4D97-AF65-F5344CB8AC3E}">
        <p14:creationId xmlns:p14="http://schemas.microsoft.com/office/powerpoint/2010/main" val="4290574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" y="0"/>
            <a:ext cx="849224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682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2438" y="943583"/>
            <a:ext cx="496219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rosas estão meio nuas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Sobressaindo os espinhos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 erva daninha, que se deita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emaranhando-se com a flor.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preciso podar as heras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as árvores mal vestidas.</a:t>
            </a:r>
          </a:p>
        </p:txBody>
      </p:sp>
    </p:spTree>
    <p:extLst>
      <p:ext uri="{BB962C8B-B14F-4D97-AF65-F5344CB8AC3E}">
        <p14:creationId xmlns:p14="http://schemas.microsoft.com/office/powerpoint/2010/main" val="233432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38" y="133350"/>
            <a:ext cx="8307422" cy="4876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837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8422" y="933855"/>
            <a:ext cx="571823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uma ciência podar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“homem” sabido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fá-lo com natural rapidez,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Passando de um para o outro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ramo com uma facilidade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impressionante, e tudo ganha uma</a:t>
            </a:r>
          </a:p>
        </p:txBody>
      </p:sp>
    </p:spTree>
    <p:extLst>
      <p:ext uri="{BB962C8B-B14F-4D97-AF65-F5344CB8AC3E}">
        <p14:creationId xmlns:p14="http://schemas.microsoft.com/office/powerpoint/2010/main" val="90537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7" y="321013"/>
            <a:ext cx="8424153" cy="4572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0712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9582" y="802035"/>
            <a:ext cx="542328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 geométrica a nossos olhos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trazendo felicidade 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cria esta forma de arte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quem passa, num simples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cruzar de olhos,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enaltecendo quem por lá passa.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escrita adormeceu.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585625" y="4056433"/>
            <a:ext cx="1186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16/01/20 </a:t>
            </a:r>
          </a:p>
        </p:txBody>
      </p:sp>
    </p:spTree>
    <p:extLst>
      <p:ext uri="{BB962C8B-B14F-4D97-AF65-F5344CB8AC3E}">
        <p14:creationId xmlns:p14="http://schemas.microsoft.com/office/powerpoint/2010/main" val="165903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7" y="0"/>
            <a:ext cx="829769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10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92221" y="4056434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72783" y="420234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70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08942" y="856034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Voices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Wind-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Silvard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546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203</Words>
  <Application>Microsoft Office PowerPoint</Application>
  <PresentationFormat>Apresentação na tela (16:9)</PresentationFormat>
  <Paragraphs>45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Cookie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2020-03-05T13:35:47Z</dcterms:created>
  <dcterms:modified xsi:type="dcterms:W3CDTF">2020-03-14T00:09:48Z</dcterms:modified>
</cp:coreProperties>
</file>