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64" r:id="rId4"/>
    <p:sldId id="269" r:id="rId5"/>
    <p:sldId id="263" r:id="rId6"/>
    <p:sldId id="268" r:id="rId7"/>
    <p:sldId id="258" r:id="rId8"/>
    <p:sldId id="259" r:id="rId9"/>
    <p:sldId id="260" r:id="rId10"/>
    <p:sldId id="265" r:id="rId11"/>
    <p:sldId id="261" r:id="rId12"/>
    <p:sldId id="267" r:id="rId13"/>
    <p:sldId id="257" r:id="rId14"/>
    <p:sldId id="266" r:id="rId15"/>
    <p:sldId id="262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308A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F73C9-2898-4FF7-96D1-25509ECF0233}" type="datetimeFigureOut">
              <a:rPr lang="pt-BR" smtClean="0"/>
              <a:t>12/01/2019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B92B5-62ED-435A-A890-2513A7A5ED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833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F73C9-2898-4FF7-96D1-25509ECF0233}" type="datetimeFigureOut">
              <a:rPr lang="pt-BR" smtClean="0"/>
              <a:t>12/01/2019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B92B5-62ED-435A-A890-2513A7A5ED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9849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F73C9-2898-4FF7-96D1-25509ECF0233}" type="datetimeFigureOut">
              <a:rPr lang="pt-BR" smtClean="0"/>
              <a:t>12/01/2019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B92B5-62ED-435A-A890-2513A7A5ED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4037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F73C9-2898-4FF7-96D1-25509ECF0233}" type="datetimeFigureOut">
              <a:rPr lang="pt-BR" smtClean="0"/>
              <a:t>12/01/2019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B92B5-62ED-435A-A890-2513A7A5ED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0056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F73C9-2898-4FF7-96D1-25509ECF0233}" type="datetimeFigureOut">
              <a:rPr lang="pt-BR" smtClean="0"/>
              <a:t>12/01/2019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B92B5-62ED-435A-A890-2513A7A5ED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3360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F73C9-2898-4FF7-96D1-25509ECF0233}" type="datetimeFigureOut">
              <a:rPr lang="pt-BR" smtClean="0"/>
              <a:t>12/01/2019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B92B5-62ED-435A-A890-2513A7A5ED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0815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F73C9-2898-4FF7-96D1-25509ECF0233}" type="datetimeFigureOut">
              <a:rPr lang="pt-BR" smtClean="0"/>
              <a:t>12/01/2019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B92B5-62ED-435A-A890-2513A7A5ED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2201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F73C9-2898-4FF7-96D1-25509ECF0233}" type="datetimeFigureOut">
              <a:rPr lang="pt-BR" smtClean="0"/>
              <a:t>12/01/2019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B92B5-62ED-435A-A890-2513A7A5ED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1793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F73C9-2898-4FF7-96D1-25509ECF0233}" type="datetimeFigureOut">
              <a:rPr lang="pt-BR" smtClean="0"/>
              <a:t>12/01/2019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B92B5-62ED-435A-A890-2513A7A5ED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7062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F73C9-2898-4FF7-96D1-25509ECF0233}" type="datetimeFigureOut">
              <a:rPr lang="pt-BR" smtClean="0"/>
              <a:t>12/01/2019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B92B5-62ED-435A-A890-2513A7A5ED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9532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F73C9-2898-4FF7-96D1-25509ECF0233}" type="datetimeFigureOut">
              <a:rPr lang="pt-BR" smtClean="0"/>
              <a:t>12/01/2019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B92B5-62ED-435A-A890-2513A7A5ED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3983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>
            <a:alpha val="3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6F73C9-2898-4FF7-96D1-25509ECF0233}" type="datetimeFigureOut">
              <a:rPr lang="pt-BR" smtClean="0"/>
              <a:t>12/01/2019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B92B5-62ED-435A-A890-2513A7A5ED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6731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png"/><Relationship Id="rId7" Type="http://schemas.microsoft.com/office/2007/relationships/hdphoto" Target="../media/hdphoto3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microsoft.com/office/2007/relationships/hdphoto" Target="../media/hdphoto2.wdp"/><Relationship Id="rId9" Type="http://schemas.microsoft.com/office/2007/relationships/hdphoto" Target="../media/hdphoto4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Ballade pour Adeline (André Rieu) - INSTRUMENTAL-[AudioTrimmer.com]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03634" y="24128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12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8" y="0"/>
            <a:ext cx="8797158" cy="5143500"/>
          </a:xfrm>
          <a:prstGeom prst="rect">
            <a:avLst/>
          </a:prstGeom>
          <a:effectLst>
            <a:softEdge rad="876300"/>
          </a:effectLst>
        </p:spPr>
      </p:pic>
    </p:spTree>
    <p:extLst>
      <p:ext uri="{BB962C8B-B14F-4D97-AF65-F5344CB8AC3E}">
        <p14:creationId xmlns:p14="http://schemas.microsoft.com/office/powerpoint/2010/main" val="781208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  <a:effectLst>
            <a:softEdge rad="342900"/>
          </a:effectLst>
        </p:spPr>
      </p:pic>
      <p:sp>
        <p:nvSpPr>
          <p:cNvPr id="4" name="Retângulo 3"/>
          <p:cNvSpPr/>
          <p:nvPr/>
        </p:nvSpPr>
        <p:spPr>
          <a:xfrm>
            <a:off x="3715966" y="1361871"/>
            <a:ext cx="3417213" cy="73768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Cuidarei de Ti</a:t>
            </a:r>
            <a:endParaRPr lang="pt-BR" sz="5400" b="1" cap="none" spc="0" dirty="0">
              <a:ln>
                <a:solidFill>
                  <a:srgbClr val="FF99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337296" y="2733871"/>
            <a:ext cx="2316423" cy="59177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5400" b="1" cap="none" spc="0" dirty="0">
              <a:ln>
                <a:solidFill>
                  <a:srgbClr val="FF99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766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49" y="31750"/>
            <a:ext cx="8713076" cy="5080000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2547153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  <a:effectLst>
            <a:softEdge rad="342900"/>
          </a:effectLst>
        </p:spPr>
      </p:pic>
      <p:sp>
        <p:nvSpPr>
          <p:cNvPr id="4" name="CaixaDeTexto 3"/>
          <p:cNvSpPr txBox="1"/>
          <p:nvPr/>
        </p:nvSpPr>
        <p:spPr>
          <a:xfrm>
            <a:off x="3434686" y="1756142"/>
            <a:ext cx="4102405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Cuidarei de ti, mãe, com a maior ternura,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enquanto houver em ti um sopro de vida.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amor na velhice sempre foi uma procura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quem o deu aos filhos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altura devida!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464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3" y="126124"/>
            <a:ext cx="8923283" cy="5017376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598888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  <a:effectLst>
            <a:softEdge rad="342900"/>
          </a:effectLst>
        </p:spPr>
      </p:pic>
      <p:sp>
        <p:nvSpPr>
          <p:cNvPr id="4" name="CaixaDeTexto 3"/>
          <p:cNvSpPr txBox="1"/>
          <p:nvPr/>
        </p:nvSpPr>
        <p:spPr>
          <a:xfrm>
            <a:off x="3351525" y="1725364"/>
            <a:ext cx="4273926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alma e o coração estão em perfeita sintonia,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levam a meditar sobre alguns momentos,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ouvir os acordes de uma triste melodia,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avivam em profusão meus sentimentos!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735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43" y="0"/>
            <a:ext cx="8861897" cy="5143500"/>
          </a:xfrm>
          <a:prstGeom prst="rect">
            <a:avLst/>
          </a:prstGeom>
          <a:effectLst>
            <a:softEdge rad="863600"/>
          </a:effectLst>
        </p:spPr>
      </p:pic>
    </p:spTree>
    <p:extLst>
      <p:ext uri="{BB962C8B-B14F-4D97-AF65-F5344CB8AC3E}">
        <p14:creationId xmlns:p14="http://schemas.microsoft.com/office/powerpoint/2010/main" val="1314728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  <a:effectLst>
            <a:softEdge rad="342900"/>
          </a:effectLst>
        </p:spPr>
      </p:pic>
      <p:sp>
        <p:nvSpPr>
          <p:cNvPr id="4" name="CaixaDeTexto 3"/>
          <p:cNvSpPr txBox="1"/>
          <p:nvPr/>
        </p:nvSpPr>
        <p:spPr>
          <a:xfrm>
            <a:off x="3368206" y="1867711"/>
            <a:ext cx="413767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Tocarei para ti, os hinos que gostas de ouvir,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aqueles que acendem o brilho dos teus olhos,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enquanto teu rosto se alegra e te vejo sorrir!</a:t>
            </a:r>
          </a:p>
        </p:txBody>
      </p:sp>
    </p:spTree>
    <p:extLst>
      <p:ext uri="{BB962C8B-B14F-4D97-AF65-F5344CB8AC3E}">
        <p14:creationId xmlns:p14="http://schemas.microsoft.com/office/powerpoint/2010/main" val="1515236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8" y="0"/>
            <a:ext cx="8765627" cy="5143500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4049359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  <a:effectLst>
            <a:softEdge rad="342900"/>
          </a:effectLst>
        </p:spPr>
      </p:pic>
      <p:sp>
        <p:nvSpPr>
          <p:cNvPr id="4" name="CaixaDeTexto 3"/>
          <p:cNvSpPr txBox="1"/>
          <p:nvPr/>
        </p:nvSpPr>
        <p:spPr>
          <a:xfrm>
            <a:off x="3145225" y="1595336"/>
            <a:ext cx="443102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Cuidarei, enquanto puder, dos teus momentos,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que jamais lembres da vida seus escolhos,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permaneçam somente em ti bons pensamentos!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</a:t>
            </a:r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Lopes</a:t>
            </a:r>
          </a:p>
          <a:p>
            <a:pPr algn="ctr"/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(Direitos Autorais Preservados)</a:t>
            </a:r>
            <a:endParaRPr lang="pt-BR" sz="1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99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065985"/>
          </a:xfrm>
          <a:prstGeom prst="rect">
            <a:avLst/>
          </a:prstGeom>
          <a:effectLst>
            <a:softEdge rad="660400"/>
          </a:effectLst>
        </p:spPr>
      </p:pic>
    </p:spTree>
    <p:extLst>
      <p:ext uri="{BB962C8B-B14F-4D97-AF65-F5344CB8AC3E}">
        <p14:creationId xmlns:p14="http://schemas.microsoft.com/office/powerpoint/2010/main" val="35659659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46" y="236650"/>
            <a:ext cx="4729163" cy="4670201"/>
          </a:xfrm>
          <a:prstGeom prst="rect">
            <a:avLst/>
          </a:prstGeom>
          <a:effectLst>
            <a:softEdge rad="3937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6142" y="249506"/>
            <a:ext cx="4727858" cy="466841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704" y="734324"/>
            <a:ext cx="3442734" cy="3042852"/>
          </a:xfrm>
          <a:prstGeom prst="rect">
            <a:avLst/>
          </a:prstGeom>
          <a:effectLst>
            <a:softEdge rad="6096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98" y="350750"/>
            <a:ext cx="3810000" cy="3810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7" name="CaixaDeTexto 6"/>
          <p:cNvSpPr txBox="1"/>
          <p:nvPr/>
        </p:nvSpPr>
        <p:spPr>
          <a:xfrm>
            <a:off x="1507787" y="4676018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018822" y="4681835"/>
            <a:ext cx="15648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4052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fallOve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66" y="0"/>
            <a:ext cx="8734095" cy="5143500"/>
          </a:xfrm>
          <a:prstGeom prst="rect">
            <a:avLst/>
          </a:prstGeom>
          <a:effectLst>
            <a:softEdge rad="596900"/>
          </a:effectLst>
        </p:spPr>
      </p:pic>
    </p:spTree>
    <p:extLst>
      <p:ext uri="{BB962C8B-B14F-4D97-AF65-F5344CB8AC3E}">
        <p14:creationId xmlns:p14="http://schemas.microsoft.com/office/powerpoint/2010/main" val="3353998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window dir="vert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  <a:effectLst>
            <a:softEdge rad="342900"/>
          </a:effectLst>
        </p:spPr>
      </p:pic>
      <p:sp>
        <p:nvSpPr>
          <p:cNvPr id="4" name="CaixaDeTexto 3"/>
          <p:cNvSpPr txBox="1"/>
          <p:nvPr/>
        </p:nvSpPr>
        <p:spPr>
          <a:xfrm>
            <a:off x="3276330" y="1186774"/>
            <a:ext cx="4387740" cy="30085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Laura Lopes</a:t>
            </a:r>
          </a:p>
          <a:p>
            <a:pPr algn="ctr"/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16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Ballade</a:t>
            </a:r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6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Pour</a:t>
            </a:r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6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Adeline</a:t>
            </a:r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(André </a:t>
            </a:r>
            <a:r>
              <a:rPr lang="pt-BR" sz="16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Rieu</a:t>
            </a:r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(Instrumental)</a:t>
            </a:r>
          </a:p>
          <a:p>
            <a:pPr algn="ctr"/>
            <a:r>
              <a:rPr lang="pt-BR" sz="1600" b="1" dirty="0">
                <a:solidFill>
                  <a:srgbClr val="DC30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1600" b="1" dirty="0" err="1">
                <a:solidFill>
                  <a:srgbClr val="DC30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1600" b="1" dirty="0">
                <a:solidFill>
                  <a:srgbClr val="DC30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1600" b="1" dirty="0">
                <a:solidFill>
                  <a:srgbClr val="DC30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6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600" b="1" dirty="0">
                <a:solidFill>
                  <a:srgbClr val="DC30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 Menegatt Goelzer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600" b="1" dirty="0">
                <a:solidFill>
                  <a:srgbClr val="DC30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1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33217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rippl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204</TotalTime>
  <Words>184</Words>
  <Application>Microsoft Office PowerPoint</Application>
  <PresentationFormat>Apresentação na tela (16:9)</PresentationFormat>
  <Paragraphs>31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2019-01-08T03:00:03Z</dcterms:created>
  <dcterms:modified xsi:type="dcterms:W3CDTF">2019-01-12T22:30:58Z</dcterms:modified>
</cp:coreProperties>
</file>