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5" r:id="rId9"/>
    <p:sldId id="262" r:id="rId10"/>
    <p:sldId id="267" r:id="rId11"/>
    <p:sldId id="263" r:id="rId12"/>
    <p:sldId id="268" r:id="rId13"/>
    <p:sldId id="264" r:id="rId14"/>
    <p:sldId id="269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918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694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1007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345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228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49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2747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39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816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193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0736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92891-3431-4723-B5B3-B798BF4CEB22}" type="datetimeFigureOut">
              <a:rPr lang="pt-BR" smtClean="0"/>
              <a:t>08/02/2020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9C780-8558-48BF-A8B6-9EBE60CDE9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766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cmenegatt2016@gmail.com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557911" y="1157591"/>
            <a:ext cx="5712178" cy="12131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Como se um Tango Bastasse</a:t>
            </a:r>
            <a:endParaRPr lang="pt-BR" sz="5400" b="1" i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110155" y="2571749"/>
            <a:ext cx="4863402" cy="12926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Letra, Música &amp; Interpretação </a:t>
            </a:r>
          </a:p>
          <a:p>
            <a:pPr algn="ctr"/>
            <a:r>
              <a:rPr lang="pt-BR" sz="5400" b="1" i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Paulo </a:t>
            </a:r>
            <a:r>
              <a:rPr lang="pt-BR" sz="5400" b="1" i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R.S.Franco</a:t>
            </a:r>
            <a:endParaRPr lang="pt-BR" sz="5400" b="1" i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  <p:pic>
        <p:nvPicPr>
          <p:cNvPr id="7" name="Como se um Tango Bastasse - versão cur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7750" y="23802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8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10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000">
        <p15:prstTrans prst="prestig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76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9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06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000">
        <p15:prstTrans prst="pageCurlSing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3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ll dir="d"/>
      </p:transition>
    </mc:Choice>
    <mc:Fallback xmlns="">
      <p:transition spd="slow" advTm="2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6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4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3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9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2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111784" y="525294"/>
            <a:ext cx="384111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Cléo Menegatt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  <a:hlinkClick r:id="rId3"/>
              </a:rPr>
              <a:t>cmenegatt2016@gmail.com</a:t>
            </a:r>
            <a:endParaRPr lang="pt-BR" sz="2800" b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  <a:p>
            <a:pPr algn="ctr"/>
            <a:endParaRPr lang="pt-BR" sz="28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  <a:p>
            <a:pPr algn="ctr"/>
            <a:endParaRPr lang="pt-BR" sz="28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01379" y="2345566"/>
            <a:ext cx="595066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Letra, Música &amp; Interpretação: Paulo R. S. Franco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Música: Paulo R. S. Franco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  <a:hlinkClick r:id="rId4"/>
              </a:rPr>
              <a:t>www.sergrasan.com.br/cleoslides</a:t>
            </a:r>
            <a:endParaRPr lang="pt-BR" sz="2400" b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Canal </a:t>
            </a:r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no </a:t>
            </a:r>
            <a:r>
              <a:rPr lang="pt-BR" sz="2400" b="1" dirty="0" err="1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Youtube</a:t>
            </a:r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  <a:hlinkClick r:id="rId5"/>
              </a:rPr>
              <a:t>http://</a:t>
            </a:r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  <a:hlinkClick r:id="rId5"/>
              </a:rPr>
              <a:t>www.youtube.com/c/CleoniceMenegattGoelzer</a:t>
            </a:r>
            <a:endParaRPr lang="pt-BR" sz="2400" b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851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7000">
        <p15:prstTrans prst="drap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57</Words>
  <Application>Microsoft Office PowerPoint</Application>
  <PresentationFormat>Apresentação na tela (16:9)</PresentationFormat>
  <Paragraphs>12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Great Vibes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2020-02-08T12:49:23Z</dcterms:created>
  <dcterms:modified xsi:type="dcterms:W3CDTF">2020-02-08T15:07:40Z</dcterms:modified>
</cp:coreProperties>
</file>