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77" r:id="rId3"/>
    <p:sldId id="256" r:id="rId4"/>
    <p:sldId id="257" r:id="rId5"/>
    <p:sldId id="261" r:id="rId6"/>
    <p:sldId id="268" r:id="rId7"/>
    <p:sldId id="262" r:id="rId8"/>
    <p:sldId id="260" r:id="rId9"/>
    <p:sldId id="269" r:id="rId10"/>
    <p:sldId id="264" r:id="rId11"/>
    <p:sldId id="265" r:id="rId12"/>
    <p:sldId id="270" r:id="rId13"/>
    <p:sldId id="263" r:id="rId14"/>
    <p:sldId id="266" r:id="rId15"/>
    <p:sldId id="271" r:id="rId16"/>
    <p:sldId id="267" r:id="rId17"/>
    <p:sldId id="272" r:id="rId18"/>
    <p:sldId id="258" r:id="rId19"/>
    <p:sldId id="275" r:id="rId20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88CD-3648-4DD9-AF25-9179B7E10223}" type="datetimeFigureOut">
              <a:rPr lang="pt-BR" smtClean="0"/>
              <a:t>01/05/2019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30940-AD88-404C-9974-8B01DF3A20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7221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88CD-3648-4DD9-AF25-9179B7E10223}" type="datetimeFigureOut">
              <a:rPr lang="pt-BR" smtClean="0"/>
              <a:t>01/05/2019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30940-AD88-404C-9974-8B01DF3A20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6272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88CD-3648-4DD9-AF25-9179B7E10223}" type="datetimeFigureOut">
              <a:rPr lang="pt-BR" smtClean="0"/>
              <a:t>01/05/2019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30940-AD88-404C-9974-8B01DF3A20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1165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88CD-3648-4DD9-AF25-9179B7E10223}" type="datetimeFigureOut">
              <a:rPr lang="pt-BR" smtClean="0"/>
              <a:t>01/05/2019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30940-AD88-404C-9974-8B01DF3A20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2367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88CD-3648-4DD9-AF25-9179B7E10223}" type="datetimeFigureOut">
              <a:rPr lang="pt-BR" smtClean="0"/>
              <a:t>01/05/2019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30940-AD88-404C-9974-8B01DF3A20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660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88CD-3648-4DD9-AF25-9179B7E10223}" type="datetimeFigureOut">
              <a:rPr lang="pt-BR" smtClean="0"/>
              <a:t>01/05/2019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30940-AD88-404C-9974-8B01DF3A20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2212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88CD-3648-4DD9-AF25-9179B7E10223}" type="datetimeFigureOut">
              <a:rPr lang="pt-BR" smtClean="0"/>
              <a:t>01/05/2019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30940-AD88-404C-9974-8B01DF3A20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7931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88CD-3648-4DD9-AF25-9179B7E10223}" type="datetimeFigureOut">
              <a:rPr lang="pt-BR" smtClean="0"/>
              <a:t>01/05/2019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30940-AD88-404C-9974-8B01DF3A20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6408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88CD-3648-4DD9-AF25-9179B7E10223}" type="datetimeFigureOut">
              <a:rPr lang="pt-BR" smtClean="0"/>
              <a:t>01/05/2019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30940-AD88-404C-9974-8B01DF3A20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2524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88CD-3648-4DD9-AF25-9179B7E10223}" type="datetimeFigureOut">
              <a:rPr lang="pt-BR" smtClean="0"/>
              <a:t>01/05/2019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30940-AD88-404C-9974-8B01DF3A20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0212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88CD-3648-4DD9-AF25-9179B7E10223}" type="datetimeFigureOut">
              <a:rPr lang="pt-BR" smtClean="0"/>
              <a:t>01/05/2019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30940-AD88-404C-9974-8B01DF3A20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1882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5D88CD-3648-4DD9-AF25-9179B7E10223}" type="datetimeFigureOut">
              <a:rPr lang="pt-BR" smtClean="0"/>
              <a:t>01/05/2019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130940-AD88-404C-9974-8B01DF3A20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4136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170080" y="967464"/>
            <a:ext cx="2393605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i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Pensamento</a:t>
            </a:r>
            <a:r>
              <a:rPr lang="pt-BR" sz="2400" b="1" i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  <a:r>
              <a:rPr lang="pt-BR" sz="1800" b="1" i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endParaRPr lang="pt-BR" sz="1800" b="1" i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Basta ler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a sensibilidade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coração o que escrevo,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sentirás que palavras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quais plumas que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acariciam nosso espírito,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sutilmente,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quase imperceptível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20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3" name="Giovanni Marradi - Garden of Dream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5004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73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/>
    </mc:Choice>
    <mc:Fallback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4066162" y="865762"/>
            <a:ext cx="2967168" cy="122407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22225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Anjos?</a:t>
            </a:r>
            <a:endParaRPr lang="pt-BR" sz="5400" b="1" cap="none" spc="0" dirty="0">
              <a:ln w="22225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463046" y="2645923"/>
            <a:ext cx="4502331" cy="123794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22225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Ilka </a:t>
            </a:r>
            <a:r>
              <a:rPr lang="pt-BR" sz="5400" b="1" cap="none" spc="0" dirty="0" err="1" smtClean="0">
                <a:ln w="22225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Bosse</a:t>
            </a:r>
            <a:endParaRPr lang="pt-BR" sz="5400" b="1" cap="none" spc="0" dirty="0" smtClean="0">
              <a:ln w="22225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5400" b="1" dirty="0" smtClean="0">
                <a:ln w="22225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“Bailarina das Letras”</a:t>
            </a:r>
            <a:endParaRPr lang="pt-BR" sz="5400" b="1" cap="none" spc="0" dirty="0">
              <a:ln w="22225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1693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flythrough dir="out" hasBounce="1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25217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008431" y="737609"/>
            <a:ext cx="3023584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Anjos fazem visitas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inesperadas</a:t>
            </a:r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Voam em silêncio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penas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aparadas.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Asas frágeis!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Muito frágeis.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9006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:fade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299626" y="291829"/>
            <a:ext cx="2226892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calada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madrugada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adentram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finas frestas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das cortinas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esvoaçantes.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Anjos! Povoam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nosso quarto,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vestes leves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flutuantes.</a:t>
            </a:r>
          </a:p>
        </p:txBody>
      </p:sp>
    </p:spTree>
    <p:extLst>
      <p:ext uri="{BB962C8B-B14F-4D97-AF65-F5344CB8AC3E}">
        <p14:creationId xmlns:p14="http://schemas.microsoft.com/office/powerpoint/2010/main" val="4104022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fade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09" y="97277"/>
            <a:ext cx="8745165" cy="504622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27887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:split orient="vert"/>
      </p:transition>
    </mc:Choice>
    <mc:Fallback>
      <p:transition spd="slow" advTm="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163970" y="586591"/>
            <a:ext cx="2470549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Pousam em corpos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desnudos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sem escudos.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Anjos são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cientistas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estudos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mente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da alma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quem ama.</a:t>
            </a:r>
          </a:p>
        </p:txBody>
      </p:sp>
    </p:spTree>
    <p:extLst>
      <p:ext uri="{BB962C8B-B14F-4D97-AF65-F5344CB8AC3E}">
        <p14:creationId xmlns:p14="http://schemas.microsoft.com/office/powerpoint/2010/main" val="2044497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:fade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338387" y="466927"/>
            <a:ext cx="1983235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Assim,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somos alvos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desta pesquisa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deleita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desejos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derme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sobre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silhueta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desliza...</a:t>
            </a:r>
          </a:p>
        </p:txBody>
      </p:sp>
    </p:spTree>
    <p:extLst>
      <p:ext uri="{BB962C8B-B14F-4D97-AF65-F5344CB8AC3E}">
        <p14:creationId xmlns:p14="http://schemas.microsoft.com/office/powerpoint/2010/main" val="787667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fad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51156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:split orient="vert"/>
      </p:transition>
    </mc:Choice>
    <mc:Fallback>
      <p:transition spd="slow" advTm="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484614" y="272374"/>
            <a:ext cx="1872629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Anjos,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fomentam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felicidade,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bem querer,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qualquer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idade...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Dando brilho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olhar e um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doce sabor,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viver...</a:t>
            </a:r>
          </a:p>
        </p:txBody>
      </p:sp>
    </p:spTree>
    <p:extLst>
      <p:ext uri="{BB962C8B-B14F-4D97-AF65-F5344CB8AC3E}">
        <p14:creationId xmlns:p14="http://schemas.microsoft.com/office/powerpoint/2010/main" val="3162306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:fade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044595" y="311408"/>
            <a:ext cx="2412840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Anjos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intensificam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nosso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entrelaçar.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Corpos em brasas.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Libertam-nos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exílio...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só crer...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...e auxiliar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bater das asas.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03317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fade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03814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:split orient="vert"/>
      </p:transition>
    </mc:Choice>
    <mc:Fallback>
      <p:transition spd="slow" advTm="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077186" y="505838"/>
            <a:ext cx="2863284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anjos...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Anjos?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Quantos?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todos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Santos!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é preciso...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ter um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Homem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audacioso, fogoso!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tanto s/ juízo.</a:t>
            </a:r>
          </a:p>
        </p:txBody>
      </p:sp>
    </p:spTree>
    <p:extLst>
      <p:ext uri="{BB962C8B-B14F-4D97-AF65-F5344CB8AC3E}">
        <p14:creationId xmlns:p14="http://schemas.microsoft.com/office/powerpoint/2010/main" val="2696267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:fade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291652" y="586591"/>
            <a:ext cx="2635658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Homem, "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caliente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"!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...com uma "pitada"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veneno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serpente.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pouco safado...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Malicioso!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tanto cigano,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não me engano.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Ainda virá...</a:t>
            </a:r>
          </a:p>
        </p:txBody>
      </p:sp>
    </p:spTree>
    <p:extLst>
      <p:ext uri="{BB962C8B-B14F-4D97-AF65-F5344CB8AC3E}">
        <p14:creationId xmlns:p14="http://schemas.microsoft.com/office/powerpoint/2010/main" val="4041137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fade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94" y="0"/>
            <a:ext cx="895917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91185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:split orient="vert"/>
      </p:transition>
    </mc:Choice>
    <mc:Fallback>
      <p:transition spd="slow" advTm="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435244" y="671208"/>
            <a:ext cx="1701107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Portanto,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desiste!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Ele existe...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Apenas está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...um pouco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atrasado!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Anjos?</a:t>
            </a:r>
          </a:p>
        </p:txBody>
      </p:sp>
    </p:spTree>
    <p:extLst>
      <p:ext uri="{BB962C8B-B14F-4D97-AF65-F5344CB8AC3E}">
        <p14:creationId xmlns:p14="http://schemas.microsoft.com/office/powerpoint/2010/main" val="81792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:fad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61393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01175" y="4620280"/>
            <a:ext cx="15087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28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437762" y="462028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6665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980338" y="998182"/>
            <a:ext cx="5336717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Ilka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Bosse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(Bailarina das Letras)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Giovanni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Marradi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-Garden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of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Dreams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www.pinterest.com/</a:t>
            </a:r>
            <a:r>
              <a:rPr lang="pt-BR" sz="20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cleonicemenegat</a:t>
            </a:r>
            <a:r>
              <a:rPr lang="pt-B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1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56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000">
        <p14:prism isContent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197</TotalTime>
  <Words>303</Words>
  <Application>Microsoft Office PowerPoint</Application>
  <PresentationFormat>Apresentação na tela (16:9)</PresentationFormat>
  <Paragraphs>107</Paragraphs>
  <Slides>19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6" baseType="lpstr">
      <vt:lpstr>Arial</vt:lpstr>
      <vt:lpstr>Calibri</vt:lpstr>
      <vt:lpstr>Calibri Light</vt:lpstr>
      <vt:lpstr>Comic Sans MS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17</cp:revision>
  <dcterms:created xsi:type="dcterms:W3CDTF">2019-05-01T01:34:33Z</dcterms:created>
  <dcterms:modified xsi:type="dcterms:W3CDTF">2019-05-02T01:52:46Z</dcterms:modified>
</cp:coreProperties>
</file>