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9" r:id="rId4"/>
    <p:sldId id="260" r:id="rId5"/>
    <p:sldId id="267" r:id="rId6"/>
    <p:sldId id="262" r:id="rId7"/>
    <p:sldId id="264" r:id="rId8"/>
    <p:sldId id="269" r:id="rId9"/>
    <p:sldId id="266" r:id="rId10"/>
    <p:sldId id="263" r:id="rId11"/>
    <p:sldId id="265" r:id="rId12"/>
    <p:sldId id="258" r:id="rId13"/>
    <p:sldId id="268" r:id="rId14"/>
    <p:sldId id="270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914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842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7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131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5727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8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4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476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050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662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8351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C5B94-B826-4437-88EC-2461F331552E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E609A-0562-4E29-9E93-52D7407A93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006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586" y="0"/>
            <a:ext cx="6989379" cy="5143500"/>
          </a:xfrm>
          <a:prstGeom prst="rect">
            <a:avLst/>
          </a:prstGeom>
          <a:effectLst>
            <a:softEdge rad="901700"/>
          </a:effectLst>
        </p:spPr>
      </p:pic>
      <p:pic>
        <p:nvPicPr>
          <p:cNvPr id="2" name="Enrique Chia (Bello amanecer e Madrigal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81455" y="2335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98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090049" y="971949"/>
            <a:ext cx="4963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Minha Janela e as Pombas!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64795" y="2571750"/>
            <a:ext cx="3414408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Corina Noémia de Almeida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614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6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8532" y="1919997"/>
            <a:ext cx="56669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Fico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admirando as suas brancas asas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abrir e a fechar no firmamento,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Parecem pétalas no céu cinzento,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Véus de noivar pairando sobre as casas!</a:t>
            </a:r>
          </a:p>
        </p:txBody>
      </p:sp>
    </p:spTree>
    <p:extLst>
      <p:ext uri="{BB962C8B-B14F-4D97-AF65-F5344CB8AC3E}">
        <p14:creationId xmlns:p14="http://schemas.microsoft.com/office/powerpoint/2010/main" val="351048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690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153" y="1786920"/>
            <a:ext cx="54296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Cruzam graciosas os seus movimentos,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jogo encantador de mil segredos,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Trazem no bico beijos, mil enredos,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formoso ritual dos casamentos</a:t>
            </a:r>
          </a:p>
        </p:txBody>
      </p:sp>
    </p:spTree>
    <p:extLst>
      <p:ext uri="{BB962C8B-B14F-4D97-AF65-F5344CB8AC3E}">
        <p14:creationId xmlns:p14="http://schemas.microsoft.com/office/powerpoint/2010/main" val="1614141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5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73798" y="1971585"/>
            <a:ext cx="55964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Quem vos ensaiou, pombas, tal bailado,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Tão suave, tão belo, tão inspirado,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ao céu o pensamento faz voar?</a:t>
            </a:r>
          </a:p>
        </p:txBody>
      </p:sp>
    </p:spTree>
    <p:extLst>
      <p:ext uri="{BB962C8B-B14F-4D97-AF65-F5344CB8AC3E}">
        <p14:creationId xmlns:p14="http://schemas.microsoft.com/office/powerpoint/2010/main" val="24681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0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8988" y="1896893"/>
            <a:ext cx="56060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Quem vos deu essa graça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esse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ritmado,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Essa plumagem mais leve que o ar?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Pudera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ter esse segredo partilhado!</a:t>
            </a:r>
          </a:p>
        </p:txBody>
      </p:sp>
    </p:spTree>
    <p:extLst>
      <p:ext uri="{BB962C8B-B14F-4D97-AF65-F5344CB8AC3E}">
        <p14:creationId xmlns:p14="http://schemas.microsoft.com/office/powerpoint/2010/main" val="268899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35101" y="1020248"/>
            <a:ext cx="2882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Corina Noémia de Almeida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023370" y="1020248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98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70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window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7273" y="486383"/>
            <a:ext cx="572945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Corina Noémia de Almeida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 Seixo de Anciães-Bragança-Portugal)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Enrique Chia(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Bello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Amanecer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Madrigal)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10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166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2019-01-14T23:28:00Z</dcterms:created>
  <dcterms:modified xsi:type="dcterms:W3CDTF">2019-01-19T15:08:54Z</dcterms:modified>
</cp:coreProperties>
</file>