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71" r:id="rId3"/>
    <p:sldId id="262" r:id="rId4"/>
    <p:sldId id="270" r:id="rId5"/>
    <p:sldId id="272" r:id="rId6"/>
    <p:sldId id="257" r:id="rId7"/>
    <p:sldId id="273" r:id="rId8"/>
    <p:sldId id="268" r:id="rId9"/>
    <p:sldId id="274" r:id="rId10"/>
    <p:sldId id="269" r:id="rId11"/>
    <p:sldId id="263" r:id="rId12"/>
    <p:sldId id="276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7102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6765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5804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153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456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16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639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4146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140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9119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854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03074-5F4E-4EB7-80F9-F4BE58B8AD14}" type="datetimeFigureOut">
              <a:rPr lang="pt-BR" smtClean="0"/>
              <a:t>09/07/2018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F8F0F-7E73-4389-9D32-E8519A4EDF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8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0.jp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jp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ranjuez - Anthony Ventu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2935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09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708" y="0"/>
            <a:ext cx="7057291" cy="6858000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7737231" cy="6858000"/>
          </a:xfrm>
          <a:prstGeom prst="rect">
            <a:avLst/>
          </a:prstGeom>
          <a:effectLst>
            <a:softEdge rad="457200"/>
          </a:effectLst>
        </p:spPr>
      </p:pic>
      <p:sp>
        <p:nvSpPr>
          <p:cNvPr id="4" name="Retângulo 3"/>
          <p:cNvSpPr/>
          <p:nvPr/>
        </p:nvSpPr>
        <p:spPr>
          <a:xfrm>
            <a:off x="5612534" y="2155965"/>
            <a:ext cx="966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EU</a:t>
            </a:r>
            <a:endParaRPr lang="pt-BR" sz="5400" b="1" cap="none" spc="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269795" y="4435525"/>
            <a:ext cx="3652410" cy="7224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Cema</a:t>
            </a:r>
            <a:r>
              <a:rPr lang="pt-BR" sz="5400" b="1" cap="none" spc="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Raizer</a:t>
            </a:r>
            <a:endParaRPr lang="pt-BR" sz="5400" b="1" cap="none" spc="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493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4" name="CaixaDeTexto 3"/>
          <p:cNvSpPr txBox="1"/>
          <p:nvPr/>
        </p:nvSpPr>
        <p:spPr>
          <a:xfrm>
            <a:off x="1885071" y="10128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557489" y="2395080"/>
            <a:ext cx="385220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fiz</a:t>
            </a:r>
          </a:p>
          <a:p>
            <a:pPr algn="ctr"/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faço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</a:t>
            </a: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vou?</a:t>
            </a:r>
          </a:p>
        </p:txBody>
      </p:sp>
    </p:spTree>
    <p:extLst>
      <p:ext uri="{BB962C8B-B14F-4D97-AF65-F5344CB8AC3E}">
        <p14:creationId xmlns:p14="http://schemas.microsoft.com/office/powerpoint/2010/main" val="3658443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wind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97218" cy="68580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1410359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4" name="CaixaDeTexto 3"/>
          <p:cNvSpPr txBox="1"/>
          <p:nvPr/>
        </p:nvSpPr>
        <p:spPr>
          <a:xfrm>
            <a:off x="1250548" y="1442434"/>
            <a:ext cx="589937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Alguém quebrou o silêncio...</a:t>
            </a:r>
          </a:p>
          <a:p>
            <a:pPr algn="ctr"/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acordei!</a:t>
            </a:r>
          </a:p>
          <a:p>
            <a:pPr algn="ctr"/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Alguém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falou...</a:t>
            </a:r>
          </a:p>
          <a:p>
            <a:pPr algn="ctr"/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calei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</a:t>
            </a: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Alguém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gritou...</a:t>
            </a:r>
          </a:p>
        </p:txBody>
      </p:sp>
    </p:spTree>
    <p:extLst>
      <p:ext uri="{BB962C8B-B14F-4D97-AF65-F5344CB8AC3E}">
        <p14:creationId xmlns:p14="http://schemas.microsoft.com/office/powerpoint/2010/main" val="3975561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73650" cy="68580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230106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4" name="CaixaDeTexto 3"/>
          <p:cNvSpPr txBox="1"/>
          <p:nvPr/>
        </p:nvSpPr>
        <p:spPr>
          <a:xfrm>
            <a:off x="1246841" y="2021983"/>
            <a:ext cx="473559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Então eu gritei!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Navego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ontem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</a:t>
            </a: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hoje no amanhã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depois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depois!</a:t>
            </a:r>
          </a:p>
        </p:txBody>
      </p:sp>
    </p:spTree>
    <p:extLst>
      <p:ext uri="{BB962C8B-B14F-4D97-AF65-F5344CB8AC3E}">
        <p14:creationId xmlns:p14="http://schemas.microsoft.com/office/powerpoint/2010/main" val="27231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08" y="0"/>
            <a:ext cx="9402370" cy="68580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2766151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4" name="CaixaDeTexto 3"/>
          <p:cNvSpPr txBox="1"/>
          <p:nvPr/>
        </p:nvSpPr>
        <p:spPr>
          <a:xfrm>
            <a:off x="-373487" y="2034861"/>
            <a:ext cx="673761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/>
              <a:t>                     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Sou mulher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Sou como todos os seres...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tenho </a:t>
            </a: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alegrias, </a:t>
            </a:r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tristezas</a:t>
            </a:r>
          </a:p>
          <a:p>
            <a:pPr algn="ctr"/>
            <a:r>
              <a:rPr lang="pt-BR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e muita vontade de </a:t>
            </a: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viver.</a:t>
            </a:r>
            <a:endParaRPr lang="pt-BR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76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609"/>
            <a:ext cx="9017391" cy="68580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251896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749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644" y="0"/>
            <a:ext cx="6479564" cy="68580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1702" y="0"/>
            <a:ext cx="7041942" cy="688274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983" y="1043189"/>
            <a:ext cx="3611742" cy="3567447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130" y="1043189"/>
            <a:ext cx="3253719" cy="3632851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7" name="CaixaDeTexto 6"/>
          <p:cNvSpPr txBox="1"/>
          <p:nvPr/>
        </p:nvSpPr>
        <p:spPr>
          <a:xfrm>
            <a:off x="811369" y="5563673"/>
            <a:ext cx="23166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387920" y="5666704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80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ranjuez - Anthony Ventu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2935" y="3429000"/>
            <a:ext cx="609600" cy="6096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11143" y="592428"/>
            <a:ext cx="8124340" cy="597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Iracema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Aranjuez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Anthony Ventura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713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Insaciável-Ilka Bosse(Bailarina das Letras ) (C.M)</Template>
  <TotalTime>116</TotalTime>
  <Words>114</Words>
  <Application>Microsoft Office PowerPoint</Application>
  <PresentationFormat>Widescreen</PresentationFormat>
  <Paragraphs>32</Paragraphs>
  <Slides>12</Slides>
  <Notes>0</Notes>
  <HiddenSlides>0</HiddenSlides>
  <MMClips>2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Cleonice Menegatt Goelzer</cp:lastModifiedBy>
  <cp:revision>4</cp:revision>
  <dcterms:created xsi:type="dcterms:W3CDTF">2018-06-29T23:14:51Z</dcterms:created>
  <dcterms:modified xsi:type="dcterms:W3CDTF">2018-07-10T02:07:24Z</dcterms:modified>
</cp:coreProperties>
</file>