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66" r:id="rId5"/>
    <p:sldId id="264" r:id="rId6"/>
    <p:sldId id="267" r:id="rId7"/>
    <p:sldId id="263" r:id="rId8"/>
    <p:sldId id="268" r:id="rId9"/>
    <p:sldId id="262" r:id="rId10"/>
    <p:sldId id="269" r:id="rId11"/>
    <p:sldId id="261" r:id="rId12"/>
    <p:sldId id="270" r:id="rId13"/>
    <p:sldId id="271" r:id="rId14"/>
    <p:sldId id="274" r:id="rId15"/>
    <p:sldId id="258" r:id="rId16"/>
    <p:sldId id="259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9DA3C-F816-4E75-8765-4BEDA3F5658E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291CC-EDE2-4D9D-95EC-5C99FEF781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0192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291CC-EDE2-4D9D-95EC-5C99FEF7810E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920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291CC-EDE2-4D9D-95EC-5C99FEF7810E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9175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291CC-EDE2-4D9D-95EC-5C99FEF7810E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4339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A5117-59A0-8F1D-2B10-5ADDA933D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2427B6-9092-F5DD-6DC4-F2B8B601AF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7D968AD-D854-D9F5-BD3D-4711FD850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877A399-851C-2020-E565-EC29CEA4A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19F42D1-23D1-9754-F5B1-9F4310042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85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FA3D1F-3E21-550B-614F-E0F8A5826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25568-4203-C01D-1E29-43B017C2A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7DA85DD-F945-3C49-FA20-6061ECB22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71BD1F5-C5DC-A435-0055-EF3BCEEB3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3FFB630-F050-95D4-8345-226A30795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142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CE6E3-28CE-2D22-BC50-7E56A9E14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47EA760-BF49-36F1-BC1E-4AF96202A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0628581-9522-A1EA-EC2F-B33F0B76F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EA6CBD9-C229-9C65-82B5-0B04CC15B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D0C719-0084-6918-FDE0-8A3D2A594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102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86D5CF-33F3-C9C3-8FA1-F14695B81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84C02D-9966-2821-F0EF-EA17CDA870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919394F-355C-042B-09D3-F02892C9FF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78F1824-C7C0-4098-702D-BB94D860E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4A9496F-140A-4D88-C078-DD858F7E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F07E737-42A2-5555-60B9-BF7EF6C19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39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3596EE-7A98-254B-6A48-EC87B3904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E7B2EFB-2BDC-9145-00F5-40DD87283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8768405-758F-0FB9-6873-AB9FFE1947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D609593-69AF-0D72-F022-A304454C96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C15D104-BA1E-9E20-28C7-DECDF12B90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0CF06C95-3FC2-49BB-B1C4-5CEDCAB9E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CD0B120-D41F-6188-0EA7-73948B12D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17AF2CB-C713-5F2D-5F1A-9FDD8F85A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8176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B4B1-086A-4998-0565-3DBC7A634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555C46C-E02D-0F5E-C753-496941B7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435F655-58A3-4BE9-C34C-E90E6F6B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E4F8F12-9758-186E-AB0F-507A2ED06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52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2AA5748-B7DD-B034-EF1E-1CBBA24F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A41FE7C-322C-13F8-0920-595205C78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AA698BD-4AC0-E4D6-BE81-B2FBB7D5C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204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8CA432-3E53-6835-BCE9-9EE0B7F68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642862E-4EC9-C19A-2B9F-6E8A237FA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7520E40-4E95-816F-015C-C04EF01641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BAD4191-46F5-3447-F5F2-776E89BBA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C1176A4-4BDE-A51E-71BF-D9307F513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F66B78F-C579-B7DA-4A78-D04B12DA7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45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C1F142-1303-CCD7-3540-DEF9A5C95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8BD02B8-007B-33B9-CBFF-F2A0A69CEF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BA9E811-AD86-7B9C-A6C0-EA04FAA2C5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ACD47CE-54E6-0C59-AB32-5BE368439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C4DE848-1D99-FB75-56E7-DBB58A150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6B3A40C-1FCF-A984-CD87-152EC9133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370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2C54D-7E90-1A51-FFEA-BFBF1E1ED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46AEE9B-EB06-38ED-D347-5F34E7C1ED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DAFE74A-CF08-1D05-6D3D-669C2F1C9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C1ED662-0A56-3F2F-B4F1-8EF6816D6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1C4D81F-BB66-6F4F-FF19-62F9BB0B4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097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83DB3DC-5B6A-CFFF-296E-C6DC6DF3DA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848F624-C69C-6862-2DC2-975EA0955F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2217315-931D-6B19-1007-051E35825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BEFECB5-311F-96C9-ADDB-F1F065362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ED6EAAC-2DF5-47BF-E0E9-1859FC37A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1114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91345E8-3976-70DE-6972-E13D20E5E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9768589-0401-12E8-421F-50FE2D2AF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AF8BBF6-AD0C-4CB0-64D3-7B82E71347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BF77F-AC85-45BA-B3DC-86A35594D5A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0F367FD-7789-CF74-93A2-76772787AC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933D9A6-A846-95D3-0AC5-6B1157237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4228E-E31C-4DBB-90CD-F5C1CC9EE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4961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948CD8C-4795-6B16-1F70-ABC9D0F2EA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1-Costumes Eduardo Lages Costume">
            <a:hlinkClick r:id="" action="ppaction://media"/>
            <a:extLst>
              <a:ext uri="{FF2B5EF4-FFF2-40B4-BE49-F238E27FC236}">
                <a16:creationId xmlns:a16="http://schemas.microsoft.com/office/drawing/2014/main" id="{B3CAE233-280C-83D4-CCC2-8CCC6B5AFA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552135" y="28862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649" y="0"/>
            <a:ext cx="12540930" cy="742070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C07F1B1-27F9-3413-21E0-321CCFA61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88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93A5998-5989-9149-9C65-F333FECF437A}"/>
              </a:ext>
            </a:extLst>
          </p:cNvPr>
          <p:cNvSpPr/>
          <p:nvPr/>
        </p:nvSpPr>
        <p:spPr>
          <a:xfrm>
            <a:off x="2694330" y="4291511"/>
            <a:ext cx="84633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 Castello Branco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1C66FFA-8D6A-A500-C2BC-453F98D41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8726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7658CD57-C7A7-88D6-1BE1-046FD09A8B7B}"/>
              </a:ext>
            </a:extLst>
          </p:cNvPr>
          <p:cNvSpPr/>
          <p:nvPr/>
        </p:nvSpPr>
        <p:spPr>
          <a:xfrm>
            <a:off x="5498606" y="2228671"/>
            <a:ext cx="334899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Esquecer</a:t>
            </a:r>
          </a:p>
        </p:txBody>
      </p:sp>
    </p:spTree>
    <p:extLst>
      <p:ext uri="{BB962C8B-B14F-4D97-AF65-F5344CB8AC3E}">
        <p14:creationId xmlns:p14="http://schemas.microsoft.com/office/powerpoint/2010/main" val="3376788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68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541AF7D-D290-BFB0-9E2C-B3054111C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4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9C9458-EC03-EBB8-EF95-CA23E34A1605}"/>
              </a:ext>
            </a:extLst>
          </p:cNvPr>
          <p:cNvSpPr txBox="1"/>
          <p:nvPr/>
        </p:nvSpPr>
        <p:spPr>
          <a:xfrm>
            <a:off x="2457989" y="844061"/>
            <a:ext cx="703269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Ainda que eu tenha que tentar burlar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coração, fagulhas de amor,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resto do que sobrou, ciscos que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nos olhos incomodou,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 faça favor,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as areias viajantes do tempo,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ajuda do vento, destrua tudo,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varra para debaixo do tapete,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exponha ao léu, e serei sortudo!</a:t>
            </a:r>
          </a:p>
        </p:txBody>
      </p:sp>
    </p:spTree>
    <p:extLst>
      <p:ext uri="{BB962C8B-B14F-4D97-AF65-F5344CB8AC3E}">
        <p14:creationId xmlns:p14="http://schemas.microsoft.com/office/powerpoint/2010/main" val="80315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8DC31E4-3BAB-4C44-CF6E-8900360D0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96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647BC93-456E-67EE-5933-825994D6B06F}"/>
              </a:ext>
            </a:extLst>
          </p:cNvPr>
          <p:cNvSpPr txBox="1"/>
          <p:nvPr/>
        </p:nvSpPr>
        <p:spPr>
          <a:xfrm>
            <a:off x="1551807" y="1050783"/>
            <a:ext cx="908838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Aproveite a ira do tempo, não derrame lágrimas,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fique calada,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abstenha de ter que retornar,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esqueça que um dia, noite ou madrugada,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Estivemos compartilhando o mesmo chão,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mesmo ar, o mesmo lugar,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deixe que o tempo, o melhor dos remédios,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dite suas normas, nem mesmo lembrar!</a:t>
            </a:r>
          </a:p>
        </p:txBody>
      </p:sp>
    </p:spTree>
    <p:extLst>
      <p:ext uri="{BB962C8B-B14F-4D97-AF65-F5344CB8AC3E}">
        <p14:creationId xmlns:p14="http://schemas.microsoft.com/office/powerpoint/2010/main" val="166901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093AF74-8F07-694F-5064-14002250B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560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996B26D-3F44-2422-A2E5-CA010BEE564A}"/>
              </a:ext>
            </a:extLst>
          </p:cNvPr>
          <p:cNvSpPr txBox="1"/>
          <p:nvPr/>
        </p:nvSpPr>
        <p:spPr>
          <a:xfrm>
            <a:off x="2345293" y="1163325"/>
            <a:ext cx="750141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da cachoeira, lembro do lugar,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do teu sorriso,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da chuva, do jardim, das flores,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eterno e lindo paraíso,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teu olhar, dos nossos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enlaces e beijos, do teu pudor,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 do tempo, do vento,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ondas do mar, do teu amor!</a:t>
            </a:r>
          </a:p>
        </p:txBody>
      </p:sp>
    </p:spTree>
    <p:extLst>
      <p:ext uri="{BB962C8B-B14F-4D97-AF65-F5344CB8AC3E}">
        <p14:creationId xmlns:p14="http://schemas.microsoft.com/office/powerpoint/2010/main" val="238735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10E1D94-CD8B-8019-E056-ECBC7C2A1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8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heel spokes="1"/>
      </p:transition>
    </mc:Choice>
    <mc:Fallback>
      <p:transition spd="slow" advTm="3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68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B334D13-C6F2-E285-549A-FA5E7727239E}"/>
              </a:ext>
            </a:extLst>
          </p:cNvPr>
          <p:cNvSpPr txBox="1"/>
          <p:nvPr/>
        </p:nvSpPr>
        <p:spPr>
          <a:xfrm>
            <a:off x="2117988" y="1180910"/>
            <a:ext cx="795602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Saudades aos montes,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recordações de um lugar distante,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amor que nos frequentou,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teu olhar expressivo e brilhante,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nossas noites tão cheias de carinhos,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tua insegurança,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não lembro, de como o que era tão forte,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tornou-se uma lembrança!</a:t>
            </a:r>
          </a:p>
        </p:txBody>
      </p:sp>
    </p:spTree>
    <p:extLst>
      <p:ext uri="{BB962C8B-B14F-4D97-AF65-F5344CB8AC3E}">
        <p14:creationId xmlns:p14="http://schemas.microsoft.com/office/powerpoint/2010/main" val="249805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B957448-E127-537A-7C8B-8B93C390F1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3C030D-9966-43A2-7C8E-7C73CC25081E}"/>
              </a:ext>
            </a:extLst>
          </p:cNvPr>
          <p:cNvSpPr txBox="1"/>
          <p:nvPr/>
        </p:nvSpPr>
        <p:spPr>
          <a:xfrm>
            <a:off x="5641144" y="296828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C4D495C-D12B-7EC0-9947-97D6D46A0E0E}"/>
              </a:ext>
            </a:extLst>
          </p:cNvPr>
          <p:cNvSpPr txBox="1"/>
          <p:nvPr/>
        </p:nvSpPr>
        <p:spPr>
          <a:xfrm>
            <a:off x="2336395" y="1163325"/>
            <a:ext cx="732226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abstrato que tornou-se concreto,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amor tão verdadeiro,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ter virado restos de areias,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grãos carregados pelo vento matreiro,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caminho feito por relvas,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às vezes eram verdes ou amarelas,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pedras esparsas como brilhantes,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sonho perfeito que hoje esfarela!</a:t>
            </a:r>
          </a:p>
        </p:txBody>
      </p:sp>
    </p:spTree>
    <p:extLst>
      <p:ext uri="{BB962C8B-B14F-4D97-AF65-F5344CB8AC3E}">
        <p14:creationId xmlns:p14="http://schemas.microsoft.com/office/powerpoint/2010/main" val="373423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17FE97-D092-5E74-9574-FC4D94C3A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1D7DF78-C8B6-39DB-3B4F-8B48B3FBA9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25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BFEA197-D40C-02B3-7DA2-9B612B135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A5CAF12E-C1C8-987E-F6D0-EAC609A21019}"/>
              </a:ext>
            </a:extLst>
          </p:cNvPr>
          <p:cNvSpPr txBox="1"/>
          <p:nvPr/>
        </p:nvSpPr>
        <p:spPr>
          <a:xfrm>
            <a:off x="900332" y="6334780"/>
            <a:ext cx="4477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 Castello Branco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CAA3F99-C39C-4E1F-CFF0-974CBE487595}"/>
              </a:ext>
            </a:extLst>
          </p:cNvPr>
          <p:cNvSpPr txBox="1"/>
          <p:nvPr/>
        </p:nvSpPr>
        <p:spPr>
          <a:xfrm>
            <a:off x="7667338" y="633478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251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27E75B-92B1-BD0F-2795-53C47B8C8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3BAD591-F3E5-13B1-F2CB-26131B32E9C5}"/>
              </a:ext>
            </a:extLst>
          </p:cNvPr>
          <p:cNvSpPr txBox="1"/>
          <p:nvPr/>
        </p:nvSpPr>
        <p:spPr>
          <a:xfrm>
            <a:off x="1937930" y="886265"/>
            <a:ext cx="8061374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36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</a:t>
            </a:r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Castello Branco </a:t>
            </a:r>
            <a:r>
              <a:rPr lang="pt-BR" sz="36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Costumes-Eduardo Lages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092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push dir="u"/>
      </p:transition>
    </mc:Choice>
    <mc:Fallback>
      <p:transition spd="slow" advTm="13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352</Words>
  <Application>Microsoft Office PowerPoint</Application>
  <PresentationFormat>Widescreen</PresentationFormat>
  <Paragraphs>57</Paragraphs>
  <Slides>16</Slides>
  <Notes>3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2023-12-23T17:47:02Z</dcterms:created>
  <dcterms:modified xsi:type="dcterms:W3CDTF">2024-01-22T20:54:42Z</dcterms:modified>
</cp:coreProperties>
</file>