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57" r:id="rId4"/>
    <p:sldId id="265" r:id="rId5"/>
    <p:sldId id="260" r:id="rId6"/>
    <p:sldId id="259" r:id="rId7"/>
    <p:sldId id="261" r:id="rId8"/>
    <p:sldId id="263" r:id="rId9"/>
    <p:sldId id="258" r:id="rId10"/>
    <p:sldId id="266" r:id="rId11"/>
    <p:sldId id="262" r:id="rId12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FFD69-EEA6-444E-A601-43CEB852925C}" type="datetimeFigureOut">
              <a:rPr lang="pt-BR" smtClean="0"/>
              <a:t>14/11/2019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E54BB-905C-4F4E-857A-8A40413718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59100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FFD69-EEA6-444E-A601-43CEB852925C}" type="datetimeFigureOut">
              <a:rPr lang="pt-BR" smtClean="0"/>
              <a:t>14/11/2019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E54BB-905C-4F4E-857A-8A40413718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30294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FFD69-EEA6-444E-A601-43CEB852925C}" type="datetimeFigureOut">
              <a:rPr lang="pt-BR" smtClean="0"/>
              <a:t>14/11/2019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E54BB-905C-4F4E-857A-8A40413718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30940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FFD69-EEA6-444E-A601-43CEB852925C}" type="datetimeFigureOut">
              <a:rPr lang="pt-BR" smtClean="0"/>
              <a:t>14/11/2019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E54BB-905C-4F4E-857A-8A40413718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43759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FFD69-EEA6-444E-A601-43CEB852925C}" type="datetimeFigureOut">
              <a:rPr lang="pt-BR" smtClean="0"/>
              <a:t>14/11/2019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E54BB-905C-4F4E-857A-8A40413718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78624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FFD69-EEA6-444E-A601-43CEB852925C}" type="datetimeFigureOut">
              <a:rPr lang="pt-BR" smtClean="0"/>
              <a:t>14/11/2019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E54BB-905C-4F4E-857A-8A40413718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06719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FFD69-EEA6-444E-A601-43CEB852925C}" type="datetimeFigureOut">
              <a:rPr lang="pt-BR" smtClean="0"/>
              <a:t>14/11/2019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E54BB-905C-4F4E-857A-8A40413718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63913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FFD69-EEA6-444E-A601-43CEB852925C}" type="datetimeFigureOut">
              <a:rPr lang="pt-BR" smtClean="0"/>
              <a:t>14/11/2019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E54BB-905C-4F4E-857A-8A40413718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07181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FFD69-EEA6-444E-A601-43CEB852925C}" type="datetimeFigureOut">
              <a:rPr lang="pt-BR" smtClean="0"/>
              <a:t>14/11/2019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E54BB-905C-4F4E-857A-8A40413718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06451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FFD69-EEA6-444E-A601-43CEB852925C}" type="datetimeFigureOut">
              <a:rPr lang="pt-BR" smtClean="0"/>
              <a:t>14/11/2019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E54BB-905C-4F4E-857A-8A40413718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1721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FFD69-EEA6-444E-A601-43CEB852925C}" type="datetimeFigureOut">
              <a:rPr lang="pt-BR" smtClean="0"/>
              <a:t>14/11/2019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E54BB-905C-4F4E-857A-8A40413718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8246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0FFD69-EEA6-444E-A601-43CEB852925C}" type="datetimeFigureOut">
              <a:rPr lang="pt-BR" smtClean="0"/>
              <a:t>14/11/2019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EE54BB-905C-4F4E-857A-8A40413718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13352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Ghost OST   07 Unchained Melody (Orchestral Version)   Maurice Jarre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81455" y="273387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874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1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81" y="0"/>
            <a:ext cx="858952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1496298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1023040" y="1137319"/>
            <a:ext cx="394779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Amar Sem Amarras</a:t>
            </a:r>
            <a:endParaRPr lang="pt-BR" sz="5400" b="1" cap="none" spc="0" dirty="0">
              <a:ln w="0">
                <a:solidFill>
                  <a:srgbClr val="FF00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Monotype Corsiva" panose="03010101010201010101" pitchFamily="66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782548" y="2956799"/>
            <a:ext cx="4567666" cy="57231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Alcina </a:t>
            </a:r>
            <a:r>
              <a:rPr lang="pt-BR" sz="5400" b="1" cap="none" spc="0" dirty="0" err="1" smtClean="0">
                <a:ln w="0"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M.S.Azevedo</a:t>
            </a:r>
            <a:endParaRPr lang="pt-BR" sz="5400" b="1" cap="none" spc="0" dirty="0">
              <a:ln w="0">
                <a:solidFill>
                  <a:srgbClr val="FF00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4486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81" y="0"/>
            <a:ext cx="857006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561951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ageCurlSing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15174" y="1448365"/>
            <a:ext cx="4687501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quero viver um romance de </a:t>
            </a:r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amor</a:t>
            </a: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Sentir 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sabor, </a:t>
            </a:r>
            <a:endParaRPr lang="pt-BR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entregar sem medo</a:t>
            </a:r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Amar 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amarras</a:t>
            </a:r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Cair 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seus braços.</a:t>
            </a:r>
          </a:p>
        </p:txBody>
      </p:sp>
    </p:spTree>
    <p:extLst>
      <p:ext uri="{BB962C8B-B14F-4D97-AF65-F5344CB8AC3E}">
        <p14:creationId xmlns:p14="http://schemas.microsoft.com/office/powerpoint/2010/main" val="3644488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285" y="0"/>
            <a:ext cx="838524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213086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sh/>
      </p:transition>
    </mc:Choice>
    <mc:Fallback>
      <p:transition spd="slow" advTm="3000">
        <p:pu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13516" y="1663809"/>
            <a:ext cx="4887878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Sentir seus abraços , em louca paixão</a:t>
            </a:r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AMOR, É O SOPRO DA VIDA</a:t>
            </a:r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turbilhão de desejos</a:t>
            </a:r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Onde 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há </a:t>
            </a:r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despedida.</a:t>
            </a:r>
            <a:endParaRPr lang="pt-BR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0767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370" y="0"/>
            <a:ext cx="871598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92225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flythrough dir="out" hasBounce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875490" y="4523362"/>
            <a:ext cx="24304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Alcina.M.S.Azevedo</a:t>
            </a:r>
            <a:endParaRPr lang="pt-BR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371616" y="4523362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212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14:prism isContent="1" isInverted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20" y="0"/>
            <a:ext cx="890080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945484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window dir="vert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94976" y="1155978"/>
            <a:ext cx="4971233" cy="28315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Texto: Alcina  M. S. Azevedo</a:t>
            </a:r>
          </a:p>
          <a:p>
            <a:pPr algn="ctr"/>
            <a:r>
              <a:rPr lang="pt-BR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 </a:t>
            </a:r>
            <a:r>
              <a:rPr lang="pt-BR" sz="1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Unchained</a:t>
            </a:r>
            <a:r>
              <a:rPr lang="pt-BR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1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Melody</a:t>
            </a:r>
            <a:r>
              <a:rPr lang="pt-BR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–Maurice </a:t>
            </a:r>
            <a:r>
              <a:rPr lang="pt-BR" sz="1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Jarre</a:t>
            </a:r>
            <a:endParaRPr lang="pt-BR" sz="1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18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http://www.sergrasan.com.br/cleoslides</a:t>
            </a:r>
          </a:p>
          <a:p>
            <a:pPr algn="ctr"/>
            <a:r>
              <a:rPr lang="pt-BR" sz="1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</a:t>
            </a:r>
            <a:r>
              <a:rPr lang="pt-BR" sz="1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Youtube</a:t>
            </a:r>
            <a:r>
              <a:rPr lang="pt-BR" sz="1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:</a:t>
            </a:r>
          </a:p>
          <a:p>
            <a:pPr algn="ctr"/>
            <a:r>
              <a:rPr lang="pt-BR" sz="1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http://www.youtube.com/c/CleoniceMenegattGoelzer</a:t>
            </a:r>
          </a:p>
          <a:p>
            <a:pPr algn="ctr"/>
            <a:r>
              <a:rPr lang="pt-BR" sz="1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sz="1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pPr algn="ctr"/>
            <a:r>
              <a:rPr lang="pt-BR" sz="18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cmenegatt2016@gmail.com</a:t>
            </a:r>
          </a:p>
          <a:p>
            <a:pPr algn="ctr"/>
            <a:endParaRPr lang="pt-BR" sz="1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71393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fallOve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86</TotalTime>
  <Words>102</Words>
  <Application>Microsoft Office PowerPoint</Application>
  <PresentationFormat>Apresentação na tela (16:9)</PresentationFormat>
  <Paragraphs>22</Paragraphs>
  <Slides>11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Courgette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9</cp:revision>
  <dcterms:created xsi:type="dcterms:W3CDTF">2019-11-13T22:57:11Z</dcterms:created>
  <dcterms:modified xsi:type="dcterms:W3CDTF">2019-11-14T13:52:37Z</dcterms:modified>
</cp:coreProperties>
</file>