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64" r:id="rId5"/>
    <p:sldId id="260" r:id="rId6"/>
    <p:sldId id="265" r:id="rId7"/>
    <p:sldId id="261" r:id="rId8"/>
    <p:sldId id="266" r:id="rId9"/>
    <p:sldId id="262" r:id="rId10"/>
    <p:sldId id="267" r:id="rId11"/>
    <p:sldId id="268" r:id="rId12"/>
    <p:sldId id="270" r:id="rId13"/>
    <p:sldId id="269" r:id="rId14"/>
    <p:sldId id="259" r:id="rId15"/>
    <p:sldId id="271" r:id="rId16"/>
    <p:sldId id="273" r:id="rId17"/>
    <p:sldId id="258" r:id="rId18"/>
    <p:sldId id="263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8989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0951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861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545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69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51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122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870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057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926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932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B3B92-0ED6-4F64-B0EA-CA3FAB244DF7}" type="datetimeFigureOut">
              <a:rPr lang="pt-BR" smtClean="0"/>
              <a:t>24/07/2021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FC399-A611-4C46-BB2F-0ECF5D225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4976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texto preto sobre fundo branco&#10;&#10;Descrição gerada automaticamente com confiança baixa">
            <a:extLst>
              <a:ext uri="{FF2B5EF4-FFF2-40B4-BE49-F238E27FC236}">
                <a16:creationId xmlns:a16="http://schemas.microsoft.com/office/drawing/2014/main" id="{7B6F9B48-E398-42B1-A0AE-C7C681B58A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NandoReis-PraVocêGuardeiOAmor(ViolinCoverByMiguelLázaro)-[AudioTrimmer.com]">
            <a:hlinkClick r:id="" action="ppaction://media"/>
            <a:extLst>
              <a:ext uri="{FF2B5EF4-FFF2-40B4-BE49-F238E27FC236}">
                <a16:creationId xmlns:a16="http://schemas.microsoft.com/office/drawing/2014/main" id="{C9DAF18F-01C1-4AFD-8A0F-778D1DB72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736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4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s longos&#10;&#10;Descrição gerada automaticamente">
            <a:extLst>
              <a:ext uri="{FF2B5EF4-FFF2-40B4-BE49-F238E27FC236}">
                <a16:creationId xmlns:a16="http://schemas.microsoft.com/office/drawing/2014/main" id="{CB733A34-29D1-45D9-B0EE-4FDA2480B5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47" y="0"/>
            <a:ext cx="851095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4170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6C46791-3D8B-41E1-AE94-F756A87D8201}"/>
              </a:ext>
            </a:extLst>
          </p:cNvPr>
          <p:cNvSpPr/>
          <p:nvPr/>
        </p:nvSpPr>
        <p:spPr>
          <a:xfrm>
            <a:off x="1633359" y="1024932"/>
            <a:ext cx="6038063" cy="13553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Razão do Meu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E08AC7F-D7DC-4170-8F16-BECB9C1AAC1B}"/>
              </a:ext>
            </a:extLst>
          </p:cNvPr>
          <p:cNvSpPr/>
          <p:nvPr/>
        </p:nvSpPr>
        <p:spPr>
          <a:xfrm>
            <a:off x="2253140" y="3195238"/>
            <a:ext cx="4961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Rubem </a:t>
            </a:r>
            <a:r>
              <a:rPr lang="pt-BR" sz="5400" b="1" cap="none" spc="0" dirty="0" err="1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Dobu</a:t>
            </a:r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da Costa</a:t>
            </a:r>
          </a:p>
        </p:txBody>
      </p:sp>
    </p:spTree>
    <p:extLst>
      <p:ext uri="{BB962C8B-B14F-4D97-AF65-F5344CB8AC3E}">
        <p14:creationId xmlns:p14="http://schemas.microsoft.com/office/powerpoint/2010/main" val="2038230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as mãos na cintura&#10;&#10;Descrição gerada automaticamente">
            <a:extLst>
              <a:ext uri="{FF2B5EF4-FFF2-40B4-BE49-F238E27FC236}">
                <a16:creationId xmlns:a16="http://schemas.microsoft.com/office/drawing/2014/main" id="{47124AD3-D0BB-4769-983A-857191A3A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41" y="0"/>
            <a:ext cx="846071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244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B118890-12A8-439C-910E-EC127464B019}"/>
              </a:ext>
            </a:extLst>
          </p:cNvPr>
          <p:cNvSpPr txBox="1"/>
          <p:nvPr/>
        </p:nvSpPr>
        <p:spPr>
          <a:xfrm>
            <a:off x="1507969" y="1467059"/>
            <a:ext cx="629050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Depois de me despir assim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ter vergonha de me dizer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exponho num velado sim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sem querer te convencer</a:t>
            </a:r>
          </a:p>
        </p:txBody>
      </p:sp>
    </p:spTree>
    <p:extLst>
      <p:ext uri="{BB962C8B-B14F-4D97-AF65-F5344CB8AC3E}">
        <p14:creationId xmlns:p14="http://schemas.microsoft.com/office/powerpoint/2010/main" val="215260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a mão no rosto&#10;&#10;Descrição gerada automaticamente com confiança média">
            <a:extLst>
              <a:ext uri="{FF2B5EF4-FFF2-40B4-BE49-F238E27FC236}">
                <a16:creationId xmlns:a16="http://schemas.microsoft.com/office/drawing/2014/main" id="{08064356-6BE4-4E49-B994-2332BEAE41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6" y="0"/>
            <a:ext cx="83903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2270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05D5A6-3443-4BB2-AE22-68DC8BD58540}"/>
              </a:ext>
            </a:extLst>
          </p:cNvPr>
          <p:cNvSpPr txBox="1"/>
          <p:nvPr/>
        </p:nvSpPr>
        <p:spPr>
          <a:xfrm>
            <a:off x="1037353" y="1446963"/>
            <a:ext cx="67970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desintegro em linhas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Escritas com meus lábios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Quisera que não fossem minhas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Que eu as pedisse aos sábios</a:t>
            </a:r>
          </a:p>
        </p:txBody>
      </p:sp>
    </p:spTree>
    <p:extLst>
      <p:ext uri="{BB962C8B-B14F-4D97-AF65-F5344CB8AC3E}">
        <p14:creationId xmlns:p14="http://schemas.microsoft.com/office/powerpoint/2010/main" val="3012310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as mãos no rosto&#10;&#10;Descrição gerada automaticamente com confiança média">
            <a:extLst>
              <a:ext uri="{FF2B5EF4-FFF2-40B4-BE49-F238E27FC236}">
                <a16:creationId xmlns:a16="http://schemas.microsoft.com/office/drawing/2014/main" id="{F3DE39D5-E1AA-439F-B1B0-C53F48D0F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99" y="0"/>
            <a:ext cx="857124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6885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3CA52B-FF24-4A82-A1DF-F77CB7A65102}"/>
              </a:ext>
            </a:extLst>
          </p:cNvPr>
          <p:cNvSpPr txBox="1"/>
          <p:nvPr/>
        </p:nvSpPr>
        <p:spPr>
          <a:xfrm>
            <a:off x="1281676" y="1556087"/>
            <a:ext cx="658064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eles não sabem o que sinto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eu nem sinto por não saber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que eles sabem...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Pois palavras copiadas nada valem!</a:t>
            </a:r>
          </a:p>
        </p:txBody>
      </p:sp>
    </p:spTree>
    <p:extLst>
      <p:ext uri="{BB962C8B-B14F-4D97-AF65-F5344CB8AC3E}">
        <p14:creationId xmlns:p14="http://schemas.microsoft.com/office/powerpoint/2010/main" val="307681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Tela de computador com texto preto sobre fundo branco&#10;&#10;Descrição gerada automaticamente com confiança baixa">
            <a:extLst>
              <a:ext uri="{FF2B5EF4-FFF2-40B4-BE49-F238E27FC236}">
                <a16:creationId xmlns:a16="http://schemas.microsoft.com/office/drawing/2014/main" id="{5671C9EC-A5EE-457B-B8E5-0CF8E9259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75" y="0"/>
            <a:ext cx="84305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892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DE1FC0-5CDF-4B7E-9D89-7B112154975B}"/>
              </a:ext>
            </a:extLst>
          </p:cNvPr>
          <p:cNvSpPr txBox="1"/>
          <p:nvPr/>
        </p:nvSpPr>
        <p:spPr>
          <a:xfrm>
            <a:off x="1037384" y="1436915"/>
            <a:ext cx="67730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tal paixão é ilusão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Desaparece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 na verdade o amor é a razão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Ninguém esquece</a:t>
            </a:r>
          </a:p>
        </p:txBody>
      </p:sp>
    </p:spTree>
    <p:extLst>
      <p:ext uri="{BB962C8B-B14F-4D97-AF65-F5344CB8AC3E}">
        <p14:creationId xmlns:p14="http://schemas.microsoft.com/office/powerpoint/2010/main" val="4122429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airplane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criança no colo&#10;&#10;Descrição gerada automaticamente com confiança média">
            <a:extLst>
              <a:ext uri="{FF2B5EF4-FFF2-40B4-BE49-F238E27FC236}">
                <a16:creationId xmlns:a16="http://schemas.microsoft.com/office/drawing/2014/main" id="{9E43EF81-D6E3-4D6E-8725-5C204E3D5B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" y="0"/>
            <a:ext cx="86315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1436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46F008-B777-4A75-87D9-D241F527B54D}"/>
              </a:ext>
            </a:extLst>
          </p:cNvPr>
          <p:cNvSpPr txBox="1"/>
          <p:nvPr/>
        </p:nvSpPr>
        <p:spPr>
          <a:xfrm>
            <a:off x="1472685" y="1540698"/>
            <a:ext cx="64011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Razão que acelera o coração...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 saltar toda pupila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gente perde até a fila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 isso chamam de emoção?</a:t>
            </a:r>
          </a:p>
        </p:txBody>
      </p:sp>
    </p:spTree>
    <p:extLst>
      <p:ext uri="{BB962C8B-B14F-4D97-AF65-F5344CB8AC3E}">
        <p14:creationId xmlns:p14="http://schemas.microsoft.com/office/powerpoint/2010/main" val="105369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flip dir="r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Homem com a mão no cabelo&#10;&#10;Descrição gerada automaticamente com confiança média">
            <a:extLst>
              <a:ext uri="{FF2B5EF4-FFF2-40B4-BE49-F238E27FC236}">
                <a16:creationId xmlns:a16="http://schemas.microsoft.com/office/drawing/2014/main" id="{C4DAAB51-CFBB-4B52-845E-4154B48B5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99" y="0"/>
            <a:ext cx="84808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475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67A3D1-52AB-4728-AC5E-9F5AA6B46BE7}"/>
              </a:ext>
            </a:extLst>
          </p:cNvPr>
          <p:cNvSpPr txBox="1"/>
          <p:nvPr/>
        </p:nvSpPr>
        <p:spPr>
          <a:xfrm>
            <a:off x="2101612" y="1294477"/>
            <a:ext cx="494077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tal paixão é ilusão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Desaparece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 na verdade 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Amor é todo de razão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Ninguém te esquece…</a:t>
            </a:r>
          </a:p>
        </p:txBody>
      </p:sp>
    </p:spTree>
    <p:extLst>
      <p:ext uri="{BB962C8B-B14F-4D97-AF65-F5344CB8AC3E}">
        <p14:creationId xmlns:p14="http://schemas.microsoft.com/office/powerpoint/2010/main" val="33612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circle/>
      </p:transition>
    </mc:Choice>
    <mc:Fallback xmlns="">
      <p:transition spd="slow" advTm="10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 tapete&#10;&#10;Descrição gerada automaticamente com confiança média">
            <a:extLst>
              <a:ext uri="{FF2B5EF4-FFF2-40B4-BE49-F238E27FC236}">
                <a16:creationId xmlns:a16="http://schemas.microsoft.com/office/drawing/2014/main" id="{1B5115BC-3423-48A5-BED8-7511A60BE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em pé falando ao telefone celular&#10;&#10;Descrição gerada automaticamente">
            <a:extLst>
              <a:ext uri="{FF2B5EF4-FFF2-40B4-BE49-F238E27FC236}">
                <a16:creationId xmlns:a16="http://schemas.microsoft.com/office/drawing/2014/main" id="{72C2EB9C-C609-4FEB-A9C2-54223C3536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1" b="10091"/>
          <a:stretch/>
        </p:blipFill>
        <p:spPr>
          <a:xfrm>
            <a:off x="372140" y="0"/>
            <a:ext cx="84741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078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4DCE8498-D57C-4DC1-B2D5-1EED23F47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31A6D97-B131-4FC0-BCB0-6F8DB8CDAFB0}"/>
              </a:ext>
            </a:extLst>
          </p:cNvPr>
          <p:cNvSpPr txBox="1"/>
          <p:nvPr/>
        </p:nvSpPr>
        <p:spPr>
          <a:xfrm>
            <a:off x="6631911" y="4682532"/>
            <a:ext cx="179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1EE7945-5BA3-4D51-9709-F8BD198C8F4A}"/>
              </a:ext>
            </a:extLst>
          </p:cNvPr>
          <p:cNvSpPr txBox="1"/>
          <p:nvPr/>
        </p:nvSpPr>
        <p:spPr>
          <a:xfrm>
            <a:off x="994788" y="4700034"/>
            <a:ext cx="2619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Rubem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Dobu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da Costa</a:t>
            </a:r>
          </a:p>
        </p:txBody>
      </p:sp>
      <p:pic>
        <p:nvPicPr>
          <p:cNvPr id="4" name="Imagem 3" descr="Homem com óculos de grau&#10;&#10;Descrição gerada automaticamente">
            <a:extLst>
              <a:ext uri="{FF2B5EF4-FFF2-40B4-BE49-F238E27FC236}">
                <a16:creationId xmlns:a16="http://schemas.microsoft.com/office/drawing/2014/main" id="{AF5F9100-691A-4068-B524-EDA4E7E8C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34" y="439698"/>
            <a:ext cx="3623335" cy="4427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371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C8284C35-8D94-4C6E-847A-4AAEF03C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28C637-B6CF-40F0-875B-FCF8D69EE89D}"/>
              </a:ext>
            </a:extLst>
          </p:cNvPr>
          <p:cNvSpPr txBox="1"/>
          <p:nvPr/>
        </p:nvSpPr>
        <p:spPr>
          <a:xfrm>
            <a:off x="1145129" y="1065125"/>
            <a:ext cx="672491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Rubem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Dobu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da Costa</a:t>
            </a:r>
          </a:p>
          <a:p>
            <a:pPr algn="ctr"/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Música:Nando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Reis-Pra Você Guardei o Amor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Violin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–Miguel Lázaro)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97272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7000">
        <p:fade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376</TotalTime>
  <Words>213</Words>
  <Application>Microsoft Office PowerPoint</Application>
  <PresentationFormat>Apresentação na tela (16:9)</PresentationFormat>
  <Paragraphs>40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Cookie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2021-06-14T00:16:48Z</dcterms:created>
  <dcterms:modified xsi:type="dcterms:W3CDTF">2021-07-25T00:44:00Z</dcterms:modified>
</cp:coreProperties>
</file>