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59" r:id="rId6"/>
    <p:sldId id="261" r:id="rId7"/>
    <p:sldId id="265" r:id="rId8"/>
    <p:sldId id="262" r:id="rId9"/>
    <p:sldId id="267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8178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869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889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734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06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574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17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002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04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06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35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606D-4564-4AE7-AEB4-76669CB47EF2}" type="datetimeFigureOut">
              <a:rPr lang="pt-BR" smtClean="0"/>
              <a:t>03/02/2020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C864D-F126-41EC-94E0-BEFED70D9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3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-Hans Zimmer  The Da Vinci Code [Live In Prague DVD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99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87" y="885999"/>
            <a:ext cx="4075889" cy="4153711"/>
          </a:xfrm>
          <a:prstGeom prst="rect">
            <a:avLst/>
          </a:prstGeom>
          <a:effectLst>
            <a:softEdge rad="1028700"/>
          </a:effectLst>
        </p:spPr>
      </p:pic>
      <p:sp>
        <p:nvSpPr>
          <p:cNvPr id="6" name="Retângulo 5"/>
          <p:cNvSpPr/>
          <p:nvPr/>
        </p:nvSpPr>
        <p:spPr>
          <a:xfrm rot="1019036">
            <a:off x="4310313" y="1740433"/>
            <a:ext cx="3715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Irmandade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773684">
            <a:off x="4322028" y="3160954"/>
            <a:ext cx="2971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943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091"/>
            <a:ext cx="9144000" cy="454441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4150239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21774" y="1789890"/>
            <a:ext cx="72498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mais não houvesse neste mundo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flores e as crianças também,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Seria ele um mundo infecundo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todos julgassem conhecer alguém.</a:t>
            </a:r>
          </a:p>
        </p:txBody>
      </p:sp>
    </p:spTree>
    <p:extLst>
      <p:ext uri="{BB962C8B-B14F-4D97-AF65-F5344CB8AC3E}">
        <p14:creationId xmlns:p14="http://schemas.microsoft.com/office/powerpoint/2010/main" val="28314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607978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264" y="0"/>
            <a:ext cx="493192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2700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8326" y="1760706"/>
            <a:ext cx="716734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Conhecer não é sinónimo de fecundo;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primavera nasce sem desdém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flor orvalhada que traz lá do fundo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este aquele e o outro: a quem convém.</a:t>
            </a:r>
          </a:p>
        </p:txBody>
      </p:sp>
    </p:spTree>
    <p:extLst>
      <p:ext uri="{BB962C8B-B14F-4D97-AF65-F5344CB8AC3E}">
        <p14:creationId xmlns:p14="http://schemas.microsoft.com/office/powerpoint/2010/main" val="394962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72"/>
            <a:ext cx="9143999" cy="5069928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152820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22035" y="1984443"/>
            <a:ext cx="62999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Compartilhai, sem egoísmos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sejam francos ao debruçarem-se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sobre os outros sem comodismos.</a:t>
            </a:r>
          </a:p>
        </p:txBody>
      </p:sp>
    </p:spTree>
    <p:extLst>
      <p:ext uri="{BB962C8B-B14F-4D97-AF65-F5344CB8AC3E}">
        <p14:creationId xmlns:p14="http://schemas.microsoft.com/office/powerpoint/2010/main" val="300243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14" y="0"/>
            <a:ext cx="5065986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02014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228817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29772" y="2062264"/>
            <a:ext cx="68723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havendo contraposição </a:t>
            </a:r>
            <a:r>
              <a:rPr lang="pt-BR" sz="3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reflectida</a:t>
            </a:r>
            <a:endParaRPr lang="pt-BR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machuque dos demais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pensar, seu ser, é possível a vida.</a:t>
            </a:r>
          </a:p>
          <a:p>
            <a:pPr algn="ctr"/>
            <a:endParaRPr lang="pt-BR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43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621"/>
            <a:ext cx="9144000" cy="4512879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292626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43583" y="4558725"/>
            <a:ext cx="2826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71226" y="4558725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71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7354" y="1566153"/>
            <a:ext cx="560929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Hans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Zimmer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The da Vinci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Code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(Ao Vivo)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35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push dir="u"/>
      </p:transition>
    </mc:Choice>
    <mc:Fallback>
      <p:transition spd="slow" advTm="2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137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2020-01-11T13:52:56Z</dcterms:created>
  <dcterms:modified xsi:type="dcterms:W3CDTF">2020-02-04T00:28:06Z</dcterms:modified>
</cp:coreProperties>
</file>