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7" r:id="rId4"/>
    <p:sldId id="261" r:id="rId5"/>
    <p:sldId id="266" r:id="rId6"/>
    <p:sldId id="262" r:id="rId7"/>
    <p:sldId id="260" r:id="rId8"/>
    <p:sldId id="263" r:id="rId9"/>
    <p:sldId id="270" r:id="rId10"/>
    <p:sldId id="268" r:id="rId11"/>
    <p:sldId id="271" r:id="rId12"/>
    <p:sldId id="269" r:id="rId13"/>
    <p:sldId id="264" r:id="rId14"/>
    <p:sldId id="258" r:id="rId15"/>
    <p:sldId id="259" r:id="rId16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66"/>
    <a:srgbClr val="99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609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3991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63125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9653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4164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3565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5417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111492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26522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11984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6680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66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16EA15-471A-4F5C-A3B4-E5D65AF481D6}" type="datetimeFigureOut">
              <a:rPr lang="pt-BR" smtClean="0"/>
              <a:t>07/08/2019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C21E63-520D-4D35-A5DD-183C8E3BEDD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0049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7.wdp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9-Most Emotional Music Ever-[AudioTrimmer.com]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656057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81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0"/>
    </mc:Choice>
    <mc:Fallback xmlns=""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980" y="375612"/>
            <a:ext cx="3486377" cy="412586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3989270" y="1273507"/>
            <a:ext cx="313137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Seria Melhor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0996929">
            <a:off x="3830396" y="2490736"/>
            <a:ext cx="344912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Sandra Lúcia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Ceccon</a:t>
            </a:r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Perazzo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2370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90" t="12986" r="390" b="12986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752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91628" y="1048256"/>
            <a:ext cx="576074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Seria melhor não voltar atrás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corrigir ou deter nossos erros.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Eles, os erros, os acertos, fazem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nós o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somos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 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...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gostamos de nós como somos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é mesmo!?</a:t>
            </a:r>
          </a:p>
        </p:txBody>
      </p:sp>
    </p:spTree>
    <p:extLst>
      <p:ext uri="{BB962C8B-B14F-4D97-AF65-F5344CB8AC3E}">
        <p14:creationId xmlns:p14="http://schemas.microsoft.com/office/powerpoint/2010/main" val="1336039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66" y="0"/>
            <a:ext cx="886022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82614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077045" y="921796"/>
            <a:ext cx="517301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vez disso, melhor seria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recomeçar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ponto de partida,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fazer dos nossos erros motivo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aprendizagem,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motivo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sabedoria,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motivo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crescimento.</a:t>
            </a:r>
          </a:p>
        </p:txBody>
      </p:sp>
    </p:spTree>
    <p:extLst>
      <p:ext uri="{BB962C8B-B14F-4D97-AF65-F5344CB8AC3E}">
        <p14:creationId xmlns:p14="http://schemas.microsoft.com/office/powerpoint/2010/main" val="2099285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55" y="0"/>
            <a:ext cx="8881242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808037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u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63191" y="1048256"/>
            <a:ext cx="581761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isso não basta querer,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preciso vontade, coragem e busca.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preciso perceber nossa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limitação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entender que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"nãos" ditos foram ditos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porque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a certeza do certo.</a:t>
            </a:r>
          </a:p>
        </p:txBody>
      </p:sp>
    </p:spTree>
    <p:extLst>
      <p:ext uri="{BB962C8B-B14F-4D97-AF65-F5344CB8AC3E}">
        <p14:creationId xmlns:p14="http://schemas.microsoft.com/office/powerpoint/2010/main" val="116650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3105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r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365998" y="802035"/>
            <a:ext cx="467788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indispensável reconhecer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nossa humanidade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reconhecer que é sábio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velho dito popular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"errar é humano."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Vivenciar o humano que há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nós é errar e acertar.</a:t>
            </a:r>
          </a:p>
        </p:txBody>
      </p:sp>
    </p:spTree>
    <p:extLst>
      <p:ext uri="{BB962C8B-B14F-4D97-AF65-F5344CB8AC3E}">
        <p14:creationId xmlns:p14="http://schemas.microsoft.com/office/powerpoint/2010/main" val="3468153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34" y="0"/>
            <a:ext cx="8891752" cy="5143500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86222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17693" y="802035"/>
            <a:ext cx="5708614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Aprender e ensinar é a nossa meta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nessa busca de maturidade </a:t>
            </a:r>
            <a:endParaRPr lang="pt-BR" sz="32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evolução espiritual.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Por isso, sem lamento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,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remorso e sem culpa,</a:t>
            </a:r>
          </a:p>
          <a:p>
            <a:pPr algn="ctr"/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vamos sim, </a:t>
            </a:r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distribuir</a:t>
            </a:r>
          </a:p>
          <a:p>
            <a:pPr algn="ctr"/>
            <a:r>
              <a:rPr lang="pt-BR" sz="32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3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sorrisos e amar sem parar.</a:t>
            </a:r>
          </a:p>
        </p:txBody>
      </p:sp>
    </p:spTree>
    <p:extLst>
      <p:ext uri="{BB962C8B-B14F-4D97-AF65-F5344CB8AC3E}">
        <p14:creationId xmlns:p14="http://schemas.microsoft.com/office/powerpoint/2010/main" val="2740498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103" y="0"/>
            <a:ext cx="89548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46110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72375" y="4717915"/>
            <a:ext cx="3948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Sandra Lúcia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75507" y="4717915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1150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sh dir="r"/>
      </p:transition>
    </mc:Choice>
    <mc:Fallback>
      <p:transition spd="slow" advTm="3000">
        <p:push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 rot="21259469">
            <a:off x="1933934" y="474003"/>
            <a:ext cx="5075428" cy="307007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Sandra Lúcia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Ceccon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Perazzo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Emotional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Music </a:t>
            </a:r>
            <a:r>
              <a:rPr lang="pt-BR" sz="20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Ever</a:t>
            </a:r>
            <a:endParaRPr lang="pt-BR" sz="20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0725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4000">
        <p14:window dir="vert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125</TotalTime>
  <Words>227</Words>
  <Application>Microsoft Office PowerPoint</Application>
  <PresentationFormat>Apresentação na tela (16:9)</PresentationFormat>
  <Paragraphs>45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2019-07-24T19:03:34Z</dcterms:created>
  <dcterms:modified xsi:type="dcterms:W3CDTF">2019-08-07T23:12:24Z</dcterms:modified>
</cp:coreProperties>
</file>