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3" r:id="rId6"/>
    <p:sldId id="260" r:id="rId7"/>
    <p:sldId id="265" r:id="rId8"/>
    <p:sldId id="261" r:id="rId9"/>
    <p:sldId id="264" r:id="rId10"/>
    <p:sldId id="262" r:id="rId11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AE94B-2968-46AC-B334-F0EDFC4918CB}" type="datetimeFigureOut">
              <a:rPr lang="pt-BR" smtClean="0"/>
              <a:t>23/10/2019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AF694-9F36-4B82-A455-A4BD57A4D0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22317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AE94B-2968-46AC-B334-F0EDFC4918CB}" type="datetimeFigureOut">
              <a:rPr lang="pt-BR" smtClean="0"/>
              <a:t>23/10/2019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AF694-9F36-4B82-A455-A4BD57A4D0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774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AE94B-2968-46AC-B334-F0EDFC4918CB}" type="datetimeFigureOut">
              <a:rPr lang="pt-BR" smtClean="0"/>
              <a:t>23/10/2019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AF694-9F36-4B82-A455-A4BD57A4D0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5723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AE94B-2968-46AC-B334-F0EDFC4918CB}" type="datetimeFigureOut">
              <a:rPr lang="pt-BR" smtClean="0"/>
              <a:t>23/10/2019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AF694-9F36-4B82-A455-A4BD57A4D0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54799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AE94B-2968-46AC-B334-F0EDFC4918CB}" type="datetimeFigureOut">
              <a:rPr lang="pt-BR" smtClean="0"/>
              <a:t>23/10/2019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AF694-9F36-4B82-A455-A4BD57A4D0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98493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AE94B-2968-46AC-B334-F0EDFC4918CB}" type="datetimeFigureOut">
              <a:rPr lang="pt-BR" smtClean="0"/>
              <a:t>23/10/2019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AF694-9F36-4B82-A455-A4BD57A4D0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32536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AE94B-2968-46AC-B334-F0EDFC4918CB}" type="datetimeFigureOut">
              <a:rPr lang="pt-BR" smtClean="0"/>
              <a:t>23/10/2019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AF694-9F36-4B82-A455-A4BD57A4D0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49427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AE94B-2968-46AC-B334-F0EDFC4918CB}" type="datetimeFigureOut">
              <a:rPr lang="pt-BR" smtClean="0"/>
              <a:t>23/10/2019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AF694-9F36-4B82-A455-A4BD57A4D0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3473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AE94B-2968-46AC-B334-F0EDFC4918CB}" type="datetimeFigureOut">
              <a:rPr lang="pt-BR" smtClean="0"/>
              <a:t>23/10/2019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AF694-9F36-4B82-A455-A4BD57A4D0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24105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AE94B-2968-46AC-B334-F0EDFC4918CB}" type="datetimeFigureOut">
              <a:rPr lang="pt-BR" smtClean="0"/>
              <a:t>23/10/2019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AF694-9F36-4B82-A455-A4BD57A4D0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68648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AE94B-2968-46AC-B334-F0EDFC4918CB}" type="datetimeFigureOut">
              <a:rPr lang="pt-BR" smtClean="0"/>
              <a:t>23/10/2019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AF694-9F36-4B82-A455-A4BD57A4D0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65216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7AE94B-2968-46AC-B334-F0EDFC4918CB}" type="datetimeFigureOut">
              <a:rPr lang="pt-BR" smtClean="0"/>
              <a:t>23/10/2019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4AF694-9F36-4B82-A455-A4BD57A4D0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1996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microsoft.com/office/2007/relationships/hdphoto" Target="../media/hdphoto2.wdp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5.wdp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7.wdp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Chopin Nocturne op9 No2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781455" y="287006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211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/>
    </mc:Choice>
    <mc:Fallback xmlns=""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0248" y="-2000251"/>
            <a:ext cx="5143501" cy="914400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tângulo 3"/>
          <p:cNvSpPr/>
          <p:nvPr/>
        </p:nvSpPr>
        <p:spPr>
          <a:xfrm>
            <a:off x="2704291" y="734096"/>
            <a:ext cx="3735416" cy="1343557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VERDADES</a:t>
            </a:r>
          </a:p>
        </p:txBody>
      </p:sp>
      <p:sp>
        <p:nvSpPr>
          <p:cNvPr id="5" name="Retângulo 4"/>
          <p:cNvSpPr/>
          <p:nvPr/>
        </p:nvSpPr>
        <p:spPr>
          <a:xfrm>
            <a:off x="2491510" y="2465499"/>
            <a:ext cx="4334841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Vera Helena Pessoa</a:t>
            </a:r>
          </a:p>
        </p:txBody>
      </p:sp>
      <p:sp>
        <p:nvSpPr>
          <p:cNvPr id="6" name="Retângulo 5"/>
          <p:cNvSpPr/>
          <p:nvPr/>
        </p:nvSpPr>
        <p:spPr>
          <a:xfrm>
            <a:off x="3834934" y="3545843"/>
            <a:ext cx="1825331" cy="387300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(Parte 1 de </a:t>
            </a:r>
            <a:r>
              <a:rPr lang="pt-BR" sz="405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2 </a:t>
            </a:r>
            <a:r>
              <a:rPr lang="pt-BR" sz="405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84122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1081630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3000">
        <p15:prstTrans prst="peelOff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0250" y="-2000252"/>
            <a:ext cx="5143501" cy="914400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aixaDeTexto 3"/>
          <p:cNvSpPr txBox="1"/>
          <p:nvPr/>
        </p:nvSpPr>
        <p:spPr>
          <a:xfrm>
            <a:off x="1124598" y="241480"/>
            <a:ext cx="6894803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Primeira Verdade</a:t>
            </a:r>
          </a:p>
          <a:p>
            <a:pPr algn="ctr"/>
            <a:r>
              <a:rPr lang="pt-BR" sz="21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21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Antes que meu sonho teça Mitologias e cosmogonias,</a:t>
            </a:r>
          </a:p>
          <a:p>
            <a:pPr algn="ctr"/>
            <a:r>
              <a:rPr lang="pt-BR" sz="21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Antes que o tempo se cunhe em dia, quero novamente ver </a:t>
            </a:r>
          </a:p>
          <a:p>
            <a:pPr algn="ctr"/>
            <a:r>
              <a:rPr lang="pt-BR" sz="21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meu sempre mar. O sempre mar que lá já estava e é pura harmonia.</a:t>
            </a:r>
          </a:p>
          <a:p>
            <a:pPr algn="ctr"/>
            <a:r>
              <a:rPr lang="pt-BR" sz="21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 perverso e simulado, que rói pilares da terra e da alma, </a:t>
            </a:r>
          </a:p>
          <a:p>
            <a:pPr algn="ctr"/>
            <a:r>
              <a:rPr lang="pt-BR" sz="21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um mar e é muitos mares. Quando para o mar olho é como </a:t>
            </a:r>
          </a:p>
          <a:p>
            <a:pPr algn="ctr"/>
            <a:r>
              <a:rPr lang="pt-BR" sz="21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o visse pela primeira vez, sempre. Como o assombro que as coisas doídas </a:t>
            </a:r>
            <a:r>
              <a:rPr lang="pt-BR" sz="21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deixam </a:t>
            </a:r>
            <a:r>
              <a:rPr lang="pt-BR" sz="21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sinais cunhados na alma. Como o fogo de uma fogueira.</a:t>
            </a:r>
          </a:p>
          <a:p>
            <a:pPr algn="ctr"/>
            <a:r>
              <a:rPr lang="pt-BR" sz="21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Agora, quem é o mar e quem sou eu? </a:t>
            </a:r>
          </a:p>
          <a:p>
            <a:pPr algn="ctr"/>
            <a:r>
              <a:rPr lang="pt-BR" sz="21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Sabê-lo-ei no dia que se seguirá a minha agonia!</a:t>
            </a:r>
          </a:p>
        </p:txBody>
      </p:sp>
    </p:spTree>
    <p:extLst>
      <p:ext uri="{BB962C8B-B14F-4D97-AF65-F5344CB8AC3E}">
        <p14:creationId xmlns:p14="http://schemas.microsoft.com/office/powerpoint/2010/main" val="3765112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8000">
        <p:blinds dir="vert"/>
      </p:transition>
    </mc:Choice>
    <mc:Fallback xmlns="">
      <p:transition spd="slow" advTm="3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4063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0250" y="-2000252"/>
            <a:ext cx="5143501" cy="914400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aixaDeTexto 3"/>
          <p:cNvSpPr txBox="1"/>
          <p:nvPr/>
        </p:nvSpPr>
        <p:spPr>
          <a:xfrm>
            <a:off x="801575" y="245988"/>
            <a:ext cx="7540847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Segunda Verdade</a:t>
            </a:r>
          </a:p>
          <a:p>
            <a:pPr algn="ctr"/>
            <a:r>
              <a:rPr lang="pt-BR" sz="21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21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Ah alma, que da minha alma se aproxima, calma. Desperta-me do </a:t>
            </a:r>
          </a:p>
          <a:p>
            <a:pPr algn="ctr"/>
            <a:r>
              <a:rPr lang="pt-BR" sz="21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sonho em meio! Prende-me e nos cinja de um doce enleio.</a:t>
            </a:r>
          </a:p>
          <a:p>
            <a:pPr algn="ctr"/>
            <a:r>
              <a:rPr lang="pt-BR" sz="21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Venha, pois noite fria caiu. Como a dois lírios que se prende e enlaça um vime, </a:t>
            </a:r>
          </a:p>
          <a:p>
            <a:pPr algn="ctr"/>
            <a:r>
              <a:rPr lang="pt-BR" sz="21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prender-me a ti. Assim, desta existência que me oprime</a:t>
            </a:r>
          </a:p>
          <a:p>
            <a:pPr algn="ctr"/>
            <a:r>
              <a:rPr lang="pt-BR" sz="21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</a:t>
            </a:r>
            <a:r>
              <a:rPr lang="pt-BR" sz="21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verídico amor de alguém, quero desprender-me, pois que nela </a:t>
            </a:r>
          </a:p>
          <a:p>
            <a:pPr algn="ctr"/>
            <a:r>
              <a:rPr lang="pt-BR" sz="21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achar o bem já não mais creio. Vamos, cândida alma, </a:t>
            </a:r>
          </a:p>
          <a:p>
            <a:pPr algn="ctr"/>
            <a:r>
              <a:rPr lang="pt-BR" sz="21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subamos lado a lado ao seio infinito do Deus salvador, </a:t>
            </a:r>
          </a:p>
          <a:p>
            <a:pPr algn="ctr"/>
            <a:r>
              <a:rPr lang="pt-BR" sz="21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sereno e de sublime amor. </a:t>
            </a:r>
          </a:p>
          <a:p>
            <a:pPr algn="ctr"/>
            <a:r>
              <a:rPr lang="pt-BR" sz="21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Paulo, 26.VII.2013</a:t>
            </a:r>
          </a:p>
        </p:txBody>
      </p:sp>
    </p:spTree>
    <p:extLst>
      <p:ext uri="{BB962C8B-B14F-4D97-AF65-F5344CB8AC3E}">
        <p14:creationId xmlns:p14="http://schemas.microsoft.com/office/powerpoint/2010/main" val="778414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5000">
        <p:split orient="vert"/>
      </p:transition>
    </mc:Choice>
    <mc:Fallback xmlns="">
      <p:transition spd="slow" advTm="3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85844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0250" y="-2000252"/>
            <a:ext cx="5143501" cy="914400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aixaDeTexto 3"/>
          <p:cNvSpPr txBox="1"/>
          <p:nvPr/>
        </p:nvSpPr>
        <p:spPr>
          <a:xfrm>
            <a:off x="1426086" y="260799"/>
            <a:ext cx="625294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Terceira Verdade</a:t>
            </a:r>
          </a:p>
          <a:p>
            <a:pPr algn="ctr"/>
            <a:endParaRPr lang="pt-BR" sz="21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pestanas estão a arder. No peito lágrimas contidas,</a:t>
            </a:r>
          </a:p>
          <a:p>
            <a:pPr algn="ctr"/>
            <a:r>
              <a:rPr lang="pt-BR" sz="21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medo, porque o sinto e sinto que será tempestade</a:t>
            </a:r>
          </a:p>
          <a:p>
            <a:pPr algn="ctr"/>
            <a:r>
              <a:rPr lang="pt-BR" sz="21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</a:t>
            </a:r>
            <a:r>
              <a:rPr lang="pt-BR" sz="21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mais esta noite. Depressa venha, há algo a não ser lembrado.</a:t>
            </a:r>
          </a:p>
          <a:p>
            <a:pPr algn="ctr"/>
            <a:r>
              <a:rPr lang="pt-BR" sz="21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ar está tão abafado e eu estou morta sem ter vivido. </a:t>
            </a:r>
          </a:p>
          <a:p>
            <a:pPr algn="ctr"/>
            <a:r>
              <a:rPr lang="pt-BR" sz="21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Soerguendo-me, do catre ao raiar a luz do dia,</a:t>
            </a:r>
          </a:p>
          <a:p>
            <a:pPr algn="ctr"/>
            <a:r>
              <a:rPr lang="pt-BR" sz="21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Olharei à volta absorvida e sonolenta...</a:t>
            </a:r>
          </a:p>
          <a:p>
            <a:pPr algn="ctr"/>
            <a:r>
              <a:rPr lang="pt-BR" sz="21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Assim, recomeçarei a entoar mais uma canção bravia.</a:t>
            </a:r>
          </a:p>
          <a:p>
            <a:pPr algn="ctr"/>
            <a:r>
              <a:rPr lang="pt-BR" sz="21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21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Paulo, 27.VII.2013</a:t>
            </a:r>
          </a:p>
        </p:txBody>
      </p:sp>
    </p:spTree>
    <p:extLst>
      <p:ext uri="{BB962C8B-B14F-4D97-AF65-F5344CB8AC3E}">
        <p14:creationId xmlns:p14="http://schemas.microsoft.com/office/powerpoint/2010/main" val="3622067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0">
        <p:split orient="vert"/>
      </p:transition>
    </mc:Choice>
    <mc:Fallback xmlns="">
      <p:transition spd="slow" advTm="3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69637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pull/>
      </p:transition>
    </mc:Choice>
    <mc:Fallback xmlns=""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45129" y="678924"/>
            <a:ext cx="607249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Vera Helena Pessoa</a:t>
            </a:r>
          </a:p>
          <a:p>
            <a:pPr algn="ctr"/>
            <a:r>
              <a:rPr lang="pt-BR" sz="24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Chopin –</a:t>
            </a:r>
            <a:r>
              <a:rPr lang="pt-BR" sz="2400" b="1" dirty="0" err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Nocturne</a:t>
            </a:r>
            <a:endParaRPr lang="pt-BR" sz="2400" b="1" dirty="0" smtClean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26769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1000">
        <p15:prstTrans prst="drap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79</TotalTime>
  <Words>357</Words>
  <Application>Microsoft Office PowerPoint</Application>
  <PresentationFormat>Apresentação na tela (16:9)</PresentationFormat>
  <Paragraphs>44</Paragraphs>
  <Slides>10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2019-10-22T15:55:11Z</dcterms:created>
  <dcterms:modified xsi:type="dcterms:W3CDTF">2019-10-23T16:34:57Z</dcterms:modified>
</cp:coreProperties>
</file>