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8" r:id="rId2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0B4D"/>
    <a:srgbClr val="E9B2F4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04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191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86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4376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734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4436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01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837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230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351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2180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A30DB-84D0-49D4-B428-569D1DAF6E7D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85A2A-DC49-43A9-A9B6-80E31A348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339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6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8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10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9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1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11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1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13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16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15.wdp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18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17.wd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0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19.wdp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microsoft.com/office/2007/relationships/hdphoto" Target="../media/hdphoto21.wdp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23.wdp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6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microsoft.com/office/2007/relationships/hdphoto" Target="../media/hdphoto25.wdp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8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microsoft.com/office/2007/relationships/hdphoto" Target="../media/hdphoto27.wdp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30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microsoft.com/office/2007/relationships/hdphoto" Target="../media/hdphoto29.wdp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3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microsoft.com/office/2007/relationships/hdphoto" Target="../media/hdphoto31.wdp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Julio Iglesias - Esa Muj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32817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3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048845" y="546653"/>
            <a:ext cx="4580554" cy="14431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Essa Mulher!</a:t>
            </a:r>
            <a:endParaRPr lang="pt-BR" sz="5400" b="1" cap="none" spc="0" dirty="0">
              <a:ln>
                <a:solidFill>
                  <a:srgbClr val="CC00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52612" y="3081130"/>
            <a:ext cx="3748797" cy="6480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5400" b="1" cap="none" spc="0" dirty="0">
              <a:ln>
                <a:solidFill>
                  <a:srgbClr val="CC00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898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6811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609" y="0"/>
            <a:ext cx="52723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6225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068" y="0"/>
            <a:ext cx="514593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4865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639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715" y="0"/>
            <a:ext cx="488328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307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277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3620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7120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82491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061" y="0"/>
            <a:ext cx="535994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622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49" y="0"/>
            <a:ext cx="539885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653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152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5021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443" y="0"/>
            <a:ext cx="48735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983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332" y="0"/>
            <a:ext cx="536966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1264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1471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296488" y="612843"/>
            <a:ext cx="605646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"A vida me convidou para dançar... e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mesmo sem ter ensaiado os passos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saber a coreografia,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encaro... fazendo bonito,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saindo do ritmo.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 vezes pisando sem querer no "pé dela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",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importa.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importante é não ter medo de entrar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dança e ainda me divertir...."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Lis Fernandes</a:t>
            </a:r>
          </a:p>
        </p:txBody>
      </p:sp>
    </p:spTree>
    <p:extLst>
      <p:ext uri="{BB962C8B-B14F-4D97-AF65-F5344CB8AC3E}">
        <p14:creationId xmlns:p14="http://schemas.microsoft.com/office/powerpoint/2010/main" val="354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1" y="0"/>
            <a:ext cx="544748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194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93751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613" y="0"/>
            <a:ext cx="516538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80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7960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r"/>
      </p:transition>
    </mc:Choice>
    <mc:Fallback>
      <p:transition spd="slow" advTm="2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64" y="0"/>
            <a:ext cx="525293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531130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7320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trips dir="ld"/>
      </p:transition>
    </mc:Choice>
    <mc:Fallback>
      <p:transition spd="slow" advTm="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8211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42425" y="0"/>
            <a:ext cx="530157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9579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u"/>
      </p:transition>
    </mc:Choice>
    <mc:Fallback>
      <p:transition spd="slow" advTm="2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57" y="0"/>
            <a:ext cx="518484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541830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899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5137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613" y="0"/>
            <a:ext cx="51653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020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99028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8885" y="0"/>
            <a:ext cx="51751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552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3737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238" y="0"/>
            <a:ext cx="543776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175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61571" y="909756"/>
            <a:ext cx="5610830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400" b="1" dirty="0" err="1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Julio</a:t>
            </a:r>
            <a:r>
              <a:rPr lang="pt-BR" sz="24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Iglesias-</a:t>
            </a:r>
            <a:r>
              <a:rPr lang="pt-BR" sz="2400" b="1" dirty="0" err="1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Esa</a:t>
            </a:r>
            <a:r>
              <a:rPr lang="pt-BR" sz="24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Mujer</a:t>
            </a:r>
            <a:endParaRPr lang="pt-BR" sz="2400" b="1" dirty="0" smtClean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http://</a:t>
            </a:r>
            <a:r>
              <a:rPr lang="pt-BR" sz="24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http://</a:t>
            </a:r>
            <a:r>
              <a:rPr lang="pt-BR" sz="18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www.youtube.com/c/CleoniceMenegattGoelzer</a:t>
            </a:r>
            <a:endParaRPr lang="pt-BR" sz="1800" b="1" dirty="0" smtClean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rgbClr val="420B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cmenegatt2016@gmail.com</a:t>
            </a:r>
            <a:endParaRPr lang="pt-BR" sz="2400" b="1" dirty="0" smtClean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rgbClr val="420B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48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pull dir="u"/>
      </p:transition>
    </mc:Choice>
    <mc:Fallback>
      <p:transition spd="slow" advTm="17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99</Words>
  <Application>Microsoft Office PowerPoint</Application>
  <PresentationFormat>Apresentação na tela (16:9)</PresentationFormat>
  <Paragraphs>23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2020-02-22T00:46:08Z</dcterms:created>
  <dcterms:modified xsi:type="dcterms:W3CDTF">2020-02-23T23:46:59Z</dcterms:modified>
</cp:coreProperties>
</file>