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9" r:id="rId5"/>
    <p:sldId id="264" r:id="rId6"/>
    <p:sldId id="260" r:id="rId7"/>
    <p:sldId id="265" r:id="rId8"/>
    <p:sldId id="262" r:id="rId9"/>
    <p:sldId id="266" r:id="rId10"/>
    <p:sldId id="268" r:id="rId11"/>
    <p:sldId id="267" r:id="rId12"/>
    <p:sldId id="269" r:id="rId13"/>
    <p:sldId id="270" r:id="rId14"/>
    <p:sldId id="258" r:id="rId15"/>
    <p:sldId id="261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6390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2057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2380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2299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074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9801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7053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470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2535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575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29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80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A51BF-31E1-4277-A04B-0AE97889D421}" type="datetimeFigureOut">
              <a:rPr lang="pt-BR" smtClean="0"/>
              <a:t>20/06/2020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EC8D5-1262-4F5E-98E3-DF149630C5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322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julio iglesia  eu nunca te esqueci instrumental">
            <a:hlinkClick r:id="" action="ppaction://media"/>
            <a:extLst>
              <a:ext uri="{FF2B5EF4-FFF2-40B4-BE49-F238E27FC236}">
                <a16:creationId xmlns:a16="http://schemas.microsoft.com/office/drawing/2014/main" id="{04083509-3CA9-4DB1-9993-7A1181FEF8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712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953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9B057F0-93C2-4E03-B66B-D5255E6BDDB7}"/>
              </a:ext>
            </a:extLst>
          </p:cNvPr>
          <p:cNvSpPr/>
          <p:nvPr/>
        </p:nvSpPr>
        <p:spPr>
          <a:xfrm>
            <a:off x="1415815" y="964641"/>
            <a:ext cx="6312369" cy="12548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808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Só Me Restou Sonhar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E38A25F9-9B58-4E14-BC22-9C6C8F9195B9}"/>
              </a:ext>
            </a:extLst>
          </p:cNvPr>
          <p:cNvSpPr/>
          <p:nvPr/>
        </p:nvSpPr>
        <p:spPr>
          <a:xfrm>
            <a:off x="2204762" y="2993713"/>
            <a:ext cx="4734473" cy="12548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808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Ary Franco</a:t>
            </a:r>
          </a:p>
          <a:p>
            <a:pPr algn="ctr"/>
            <a:r>
              <a:rPr lang="pt-BR" sz="5400" b="1" dirty="0">
                <a:ln>
                  <a:solidFill>
                    <a:srgbClr val="00808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“ O Poeta Descalço”</a:t>
            </a:r>
            <a:endParaRPr lang="pt-BR" sz="5400" b="1" cap="none" spc="0" dirty="0">
              <a:ln>
                <a:solidFill>
                  <a:srgbClr val="008080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reat Vibes" panose="02000507080000020002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25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Mulher com vestido branco&#10;&#10;Descrição gerada automaticamente">
            <a:extLst>
              <a:ext uri="{FF2B5EF4-FFF2-40B4-BE49-F238E27FC236}">
                <a16:creationId xmlns:a16="http://schemas.microsoft.com/office/drawing/2014/main" id="{D2A9BF1E-FD7A-40C3-81FE-2A2A5ACDBE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72" y="0"/>
            <a:ext cx="8650014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366285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7098952-6BAD-4F39-8A41-16F5014B583B}"/>
              </a:ext>
            </a:extLst>
          </p:cNvPr>
          <p:cNvSpPr txBox="1"/>
          <p:nvPr/>
        </p:nvSpPr>
        <p:spPr>
          <a:xfrm>
            <a:off x="717832" y="1540698"/>
            <a:ext cx="753283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Gargalhaste quando declarei o meu amor por ti.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Ignoras o quanto me feriu tua atitude debochada.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Tempo algum saberás o tamanho da dor que senti.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Mesmo humilhado, continuas sendo minha amada.</a:t>
            </a:r>
          </a:p>
        </p:txBody>
      </p:sp>
    </p:spTree>
    <p:extLst>
      <p:ext uri="{BB962C8B-B14F-4D97-AF65-F5344CB8AC3E}">
        <p14:creationId xmlns:p14="http://schemas.microsoft.com/office/powerpoint/2010/main" val="1185479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vestuário, edifício, pessoa, mulher&#10;&#10;Descrição gerada automaticamente">
            <a:extLst>
              <a:ext uri="{FF2B5EF4-FFF2-40B4-BE49-F238E27FC236}">
                <a16:creationId xmlns:a16="http://schemas.microsoft.com/office/drawing/2014/main" id="{B0EED2C3-661A-4168-A9D0-AA27C5E57D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14" y="0"/>
            <a:ext cx="8261131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2452001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dissolve/>
      </p:transition>
    </mc:Choice>
    <mc:Fallback>
      <p:transition spd="slow" advTm="3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DB957E2-80FA-4A42-98C9-3ED51BB77380}"/>
              </a:ext>
            </a:extLst>
          </p:cNvPr>
          <p:cNvSpPr txBox="1"/>
          <p:nvPr/>
        </p:nvSpPr>
        <p:spPr>
          <a:xfrm>
            <a:off x="789554" y="1426867"/>
            <a:ext cx="756489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ressoa em meu peito teu desdém retumbante.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te insinuavas, como se oferecendo pra mim.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nossos encontros, provocavas-me todo instante.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 forma de me olhar, dizia-me que estavas a fim.</a:t>
            </a:r>
          </a:p>
        </p:txBody>
      </p:sp>
    </p:spTree>
    <p:extLst>
      <p:ext uri="{BB962C8B-B14F-4D97-AF65-F5344CB8AC3E}">
        <p14:creationId xmlns:p14="http://schemas.microsoft.com/office/powerpoint/2010/main" val="138230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vaca, primata, marrom, deitado&#10;&#10;Descrição gerada automaticamente">
            <a:extLst>
              <a:ext uri="{FF2B5EF4-FFF2-40B4-BE49-F238E27FC236}">
                <a16:creationId xmlns:a16="http://schemas.microsoft.com/office/drawing/2014/main" id="{1926A014-ED1A-4E75-8D37-FE1CF563E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" y="0"/>
            <a:ext cx="8139165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2404247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0E20EEC-1FEA-482D-8C3F-CFAB0662F752}"/>
              </a:ext>
            </a:extLst>
          </p:cNvPr>
          <p:cNvSpPr txBox="1"/>
          <p:nvPr/>
        </p:nvSpPr>
        <p:spPr>
          <a:xfrm>
            <a:off x="810393" y="1540698"/>
            <a:ext cx="752321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após tua reação inusitada, totalmente sem nexo,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Despertei para que nada mais querias além de sexo.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te amava. Tu apenas me querias eroticamente.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Nada de qualquer compromisso, de modo coerente.</a:t>
            </a:r>
          </a:p>
        </p:txBody>
      </p:sp>
    </p:spTree>
    <p:extLst>
      <p:ext uri="{BB962C8B-B14F-4D97-AF65-F5344CB8AC3E}">
        <p14:creationId xmlns:p14="http://schemas.microsoft.com/office/powerpoint/2010/main" val="4066679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pessoa, no interior, mesa, comida&#10;&#10;Descrição gerada automaticamente">
            <a:extLst>
              <a:ext uri="{FF2B5EF4-FFF2-40B4-BE49-F238E27FC236}">
                <a16:creationId xmlns:a16="http://schemas.microsoft.com/office/drawing/2014/main" id="{D49125D4-0071-4458-92B8-FCD41B0BA9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5" y="84083"/>
            <a:ext cx="8565931" cy="4975333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682391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EBA0530-18D2-4AC7-80C8-BD17D44E5440}"/>
              </a:ext>
            </a:extLst>
          </p:cNvPr>
          <p:cNvSpPr txBox="1"/>
          <p:nvPr/>
        </p:nvSpPr>
        <p:spPr>
          <a:xfrm>
            <a:off x="863292" y="1416817"/>
            <a:ext cx="7417415" cy="27622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gargalhar ecoou nas quatro paredes do quarto.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Disseste bastante neste teu proceder despudorado.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Deixaste bem claro, logo após nossos gozos fartos,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vias em mim, menos um amante apaixonado.</a:t>
            </a:r>
          </a:p>
          <a:p>
            <a:pPr algn="ctr"/>
            <a:endParaRPr lang="pt-BR" sz="3200" b="1" dirty="0"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0065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pessoa, homem, jovem, segurando&#10;&#10;Descrição gerada automaticamente">
            <a:extLst>
              <a:ext uri="{FF2B5EF4-FFF2-40B4-BE49-F238E27FC236}">
                <a16:creationId xmlns:a16="http://schemas.microsoft.com/office/drawing/2014/main" id="{26D5D182-1A64-45DD-B990-9367D6FDA2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55" y="0"/>
            <a:ext cx="8092966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1845227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80A9ECF-CECE-4087-8D0B-D6D652BC9E73}"/>
              </a:ext>
            </a:extLst>
          </p:cNvPr>
          <p:cNvSpPr txBox="1"/>
          <p:nvPr/>
        </p:nvSpPr>
        <p:spPr>
          <a:xfrm>
            <a:off x="786348" y="1457010"/>
            <a:ext cx="757130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És uma ninfomaníaca! Não te prendes a ninguém.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insaciável, te entregas num rodízio sem fim.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foi comigo, amanhã não importa com quem.</a:t>
            </a:r>
          </a:p>
          <a:p>
            <a:pPr algn="ctr"/>
            <a:r>
              <a:rPr lang="pt-BR" sz="32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me restou sonhar, em um dia ter-te só para mim!</a:t>
            </a:r>
          </a:p>
        </p:txBody>
      </p:sp>
    </p:spTree>
    <p:extLst>
      <p:ext uri="{BB962C8B-B14F-4D97-AF65-F5344CB8AC3E}">
        <p14:creationId xmlns:p14="http://schemas.microsoft.com/office/powerpoint/2010/main" val="210108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pessoa, no interior, mulher, edifício&#10;&#10;Descrição gerada automaticamente">
            <a:extLst>
              <a:ext uri="{FF2B5EF4-FFF2-40B4-BE49-F238E27FC236}">
                <a16:creationId xmlns:a16="http://schemas.microsoft.com/office/drawing/2014/main" id="{445644D6-B709-4200-B82C-12170F5238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86" y="0"/>
            <a:ext cx="8103476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66366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0"/>
          </a:xfrm>
          <a:prstGeom prst="rect">
            <a:avLst/>
          </a:prstGeom>
        </p:spPr>
      </p:pic>
      <p:pic>
        <p:nvPicPr>
          <p:cNvPr id="3" name="Imagem 2" descr="Homem de boné e óculos escuros&#10;&#10;Descrição gerada automaticamente">
            <a:extLst>
              <a:ext uri="{FF2B5EF4-FFF2-40B4-BE49-F238E27FC236}">
                <a16:creationId xmlns:a16="http://schemas.microsoft.com/office/drawing/2014/main" id="{EB1EC264-2A59-40D8-A3F9-A04398D800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80" y="530298"/>
            <a:ext cx="3624373" cy="3977907"/>
          </a:xfrm>
          <a:prstGeom prst="rect">
            <a:avLst/>
          </a:prstGeom>
          <a:effectLst>
            <a:softEdge rad="5461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00A546A-E1F3-423F-AC70-58534C6C880F}"/>
              </a:ext>
            </a:extLst>
          </p:cNvPr>
          <p:cNvSpPr txBox="1"/>
          <p:nvPr/>
        </p:nvSpPr>
        <p:spPr>
          <a:xfrm>
            <a:off x="1647930" y="4681835"/>
            <a:ext cx="1579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202020204" pitchFamily="34" charset="0"/>
              </a:rPr>
              <a:t>Ary Franco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D01FE7E2-5346-4DE8-BB8A-75919FFE2F0A}"/>
              </a:ext>
            </a:extLst>
          </p:cNvPr>
          <p:cNvSpPr txBox="1"/>
          <p:nvPr/>
        </p:nvSpPr>
        <p:spPr>
          <a:xfrm>
            <a:off x="5596932" y="4681835"/>
            <a:ext cx="20521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784866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drape" invX="1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E78F745-3002-47D8-9205-FC326F3D27AE}"/>
              </a:ext>
            </a:extLst>
          </p:cNvPr>
          <p:cNvSpPr txBox="1"/>
          <p:nvPr/>
        </p:nvSpPr>
        <p:spPr>
          <a:xfrm>
            <a:off x="1340602" y="663191"/>
            <a:ext cx="6462795" cy="39934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Ary </a:t>
            </a:r>
            <a:r>
              <a:rPr lang="pt-BR" sz="2400" b="1" dirty="0" err="1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Franco-”O</a:t>
            </a:r>
            <a:r>
              <a:rPr lang="pt-BR" sz="24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Poeta Descalço”</a:t>
            </a:r>
          </a:p>
          <a:p>
            <a:pPr algn="ctr"/>
            <a:r>
              <a:rPr lang="pt-BR" sz="24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Julio</a:t>
            </a:r>
            <a:r>
              <a:rPr lang="pt-BR" sz="24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Iglesias-Eu Nunca Te Esqueci </a:t>
            </a:r>
          </a:p>
          <a:p>
            <a:pPr algn="ctr"/>
            <a:r>
              <a:rPr lang="pt-BR" sz="24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(Instrumental)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470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push dir="u"/>
      </p:transition>
    </mc:Choice>
    <mc:Fallback>
      <p:transition spd="slow" advTm="11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</TotalTime>
  <Words>274</Words>
  <Application>Microsoft Office PowerPoint</Application>
  <PresentationFormat>Apresentação na tela (16:9)</PresentationFormat>
  <Paragraphs>37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Abadi</vt:lpstr>
      <vt:lpstr>Arial</vt:lpstr>
      <vt:lpstr>Calibri</vt:lpstr>
      <vt:lpstr>Calibri Light</vt:lpstr>
      <vt:lpstr>Great Vibes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</cp:lastModifiedBy>
  <cp:revision>11</cp:revision>
  <dcterms:created xsi:type="dcterms:W3CDTF">2020-05-19T01:23:25Z</dcterms:created>
  <dcterms:modified xsi:type="dcterms:W3CDTF">2020-06-20T21:39:47Z</dcterms:modified>
</cp:coreProperties>
</file>