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7" r:id="rId6"/>
    <p:sldId id="261" r:id="rId7"/>
    <p:sldId id="268" r:id="rId8"/>
    <p:sldId id="265" r:id="rId9"/>
    <p:sldId id="269" r:id="rId10"/>
    <p:sldId id="264" r:id="rId11"/>
    <p:sldId id="270" r:id="rId12"/>
    <p:sldId id="263" r:id="rId13"/>
    <p:sldId id="271" r:id="rId14"/>
    <p:sldId id="258" r:id="rId15"/>
    <p:sldId id="262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0711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152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9713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8754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972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0152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3453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9333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9646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8928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9245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0000">
            <a:alpha val="9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3D7D4-998A-459E-8834-4F4E06B27029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98894-C1AD-4BC8-BE53-8AE4C010E8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9298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84D3DEE-22BA-304E-4645-0D5BDC414E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02-Neige en Suisse_Musique Alain Morisod_Mandolinata">
            <a:hlinkClick r:id="" action="ppaction://media"/>
            <a:extLst>
              <a:ext uri="{FF2B5EF4-FFF2-40B4-BE49-F238E27FC236}">
                <a16:creationId xmlns:a16="http://schemas.microsoft.com/office/drawing/2014/main" id="{4D5543EF-A4FA-60D7-ED61-4A3CF08EE7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878" y="1962150"/>
            <a:ext cx="609600" cy="6096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6A4C28E-BE14-501A-5367-0F05748FFE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77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3D6E1F-0012-A4E8-894B-B89F33EB6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9A5ED346-4C77-6C16-F3CD-F76980502D3E}"/>
              </a:ext>
            </a:extLst>
          </p:cNvPr>
          <p:cNvSpPr/>
          <p:nvPr/>
        </p:nvSpPr>
        <p:spPr>
          <a:xfrm>
            <a:off x="2278436" y="986964"/>
            <a:ext cx="49846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Cegueira D’Amor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414ACC37-9902-FCD9-1F04-EF6B90FB057A}"/>
              </a:ext>
            </a:extLst>
          </p:cNvPr>
          <p:cNvSpPr/>
          <p:nvPr/>
        </p:nvSpPr>
        <p:spPr>
          <a:xfrm>
            <a:off x="813977" y="2819011"/>
            <a:ext cx="582640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2532874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:pull dir="d"/>
      </p:transition>
    </mc:Choice>
    <mc:Fallback>
      <p:transition spd="slow" advTm="4000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84D3DEE-22BA-304E-4645-0D5BDC414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E7D1448-BB72-0D61-AB66-B02A530683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683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3D6E1F-0012-A4E8-894B-B89F33EB6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F03FD29-1B3E-CD63-E3B8-C79435E7F7D6}"/>
              </a:ext>
            </a:extLst>
          </p:cNvPr>
          <p:cNvSpPr txBox="1"/>
          <p:nvPr/>
        </p:nvSpPr>
        <p:spPr>
          <a:xfrm>
            <a:off x="675861" y="844826"/>
            <a:ext cx="505619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         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Cego de amor me senti,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Ao te ver a vez primeira.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Só tenho olhos para ti,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que abençoada cegueira.</a:t>
            </a:r>
          </a:p>
        </p:txBody>
      </p:sp>
    </p:spTree>
    <p:extLst>
      <p:ext uri="{BB962C8B-B14F-4D97-AF65-F5344CB8AC3E}">
        <p14:creationId xmlns:p14="http://schemas.microsoft.com/office/powerpoint/2010/main" val="3966818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84D3DEE-22BA-304E-4645-0D5BDC414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D600CB1-63A7-7122-581C-6BE4CF8AB3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3D6E1F-0012-A4E8-894B-B89F33EB6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603DC1A-0173-2F16-B2D0-384B819AD3FB}"/>
              </a:ext>
            </a:extLst>
          </p:cNvPr>
          <p:cNvSpPr txBox="1"/>
          <p:nvPr/>
        </p:nvSpPr>
        <p:spPr>
          <a:xfrm>
            <a:off x="646043" y="506896"/>
            <a:ext cx="5000600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       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despertar-me o desejo,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Saber como era teu beijo,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Nem um pouco </a:t>
            </a:r>
            <a:r>
              <a:rPr lang="pt-BR" sz="3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reflecti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Tu foste minha paixão,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Que me tirou a visão,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Cego de amor me senti!</a:t>
            </a:r>
          </a:p>
        </p:txBody>
      </p:sp>
    </p:spTree>
    <p:extLst>
      <p:ext uri="{BB962C8B-B14F-4D97-AF65-F5344CB8AC3E}">
        <p14:creationId xmlns:p14="http://schemas.microsoft.com/office/powerpoint/2010/main" val="3791811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84D3DEE-22BA-304E-4645-0D5BDC414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666E682-3B14-64B4-0B58-A80A6AD735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177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sh dir="r"/>
      </p:transition>
    </mc:Choice>
    <mc:Fallback>
      <p:transition spd="slow" advTm="2000">
        <p:push dir="r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3D6E1F-0012-A4E8-894B-B89F33EB6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F925056-D3E9-6B1D-D339-C9A6061A5263}"/>
              </a:ext>
            </a:extLst>
          </p:cNvPr>
          <p:cNvSpPr txBox="1"/>
          <p:nvPr/>
        </p:nvSpPr>
        <p:spPr>
          <a:xfrm>
            <a:off x="715618" y="536713"/>
            <a:ext cx="5434308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        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Caminhei para teu lado,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	Mas senti-me acabrunhado,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Sem saber qual a maneira: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De dizer como fiquei,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E como logo te amei,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Ao te ver a vez primeira!</a:t>
            </a:r>
          </a:p>
        </p:txBody>
      </p:sp>
    </p:spTree>
    <p:extLst>
      <p:ext uri="{BB962C8B-B14F-4D97-AF65-F5344CB8AC3E}">
        <p14:creationId xmlns:p14="http://schemas.microsoft.com/office/powerpoint/2010/main" val="1381708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84D3DEE-22BA-304E-4645-0D5BDC414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5DA0B13-7E20-6742-4EB8-7CFAC92DC7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69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3D6E1F-0012-A4E8-894B-B89F33EB6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987C6A7-512B-0E53-3C4D-EA5277FD1A35}"/>
              </a:ext>
            </a:extLst>
          </p:cNvPr>
          <p:cNvSpPr txBox="1"/>
          <p:nvPr/>
        </p:nvSpPr>
        <p:spPr>
          <a:xfrm>
            <a:off x="616226" y="501208"/>
            <a:ext cx="4953407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       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sentir o teu calor,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Quis falar do meu amor,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Hesitei, logo parti.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Porém regressei correndo,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E hoje não me arrependo,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Só tenho olhos para ti!</a:t>
            </a:r>
          </a:p>
        </p:txBody>
      </p:sp>
    </p:spTree>
    <p:extLst>
      <p:ext uri="{BB962C8B-B14F-4D97-AF65-F5344CB8AC3E}">
        <p14:creationId xmlns:p14="http://schemas.microsoft.com/office/powerpoint/2010/main" val="2151500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84D3DEE-22BA-304E-4645-0D5BDC414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C48E1A7-9E06-17C3-2C3C-BD8D89094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558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flip dir="r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3D6E1F-0012-A4E8-894B-B89F33EB6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41C603B-2E02-A1E6-EFA5-838A7C46085C}"/>
              </a:ext>
            </a:extLst>
          </p:cNvPr>
          <p:cNvSpPr txBox="1"/>
          <p:nvPr/>
        </p:nvSpPr>
        <p:spPr>
          <a:xfrm>
            <a:off x="685800" y="451516"/>
            <a:ext cx="543591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        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gosto de recordar,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Quando jurámos ficar,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Juntos para a vida inteira.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E num mundo de voragem,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Eu só vejo a tua imagem,</a:t>
            </a: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Que abençoada cegueira.</a:t>
            </a:r>
          </a:p>
          <a:p>
            <a:endParaRPr lang="pt-BR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Lagos, 02-06-2022</a:t>
            </a:r>
            <a:endParaRPr lang="pt-BR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439626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84D3DEE-22BA-304E-4645-0D5BDC414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9B04B52-715F-032C-7EDE-F4C9FEC629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471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wedge/>
      </p:transition>
    </mc:Choice>
    <mc:Fallback>
      <p:transition spd="slow" advTm="2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EFBD3A85-768D-4C47-E093-1178CC566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391" y="-21655"/>
            <a:ext cx="9144000" cy="51435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596247E6-18FF-064D-FEA7-E9D815FE5748}"/>
              </a:ext>
            </a:extLst>
          </p:cNvPr>
          <p:cNvSpPr txBox="1"/>
          <p:nvPr/>
        </p:nvSpPr>
        <p:spPr>
          <a:xfrm>
            <a:off x="168966" y="4620280"/>
            <a:ext cx="41349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647144B-470B-968F-030C-B76EE0EE8B7F}"/>
              </a:ext>
            </a:extLst>
          </p:cNvPr>
          <p:cNvSpPr txBox="1"/>
          <p:nvPr/>
        </p:nvSpPr>
        <p:spPr>
          <a:xfrm>
            <a:off x="5784572" y="4589047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457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 dir="ru"/>
      </p:transition>
    </mc:Choice>
    <mc:Fallback>
      <p:transition spd="slow" advTm="3000">
        <p:pull dir="r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3D6E1F-0012-A4E8-894B-B89F33EB6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2DB8412-2AE3-085A-508E-37048FE7933D}"/>
              </a:ext>
            </a:extLst>
          </p:cNvPr>
          <p:cNvSpPr txBox="1"/>
          <p:nvPr/>
        </p:nvSpPr>
        <p:spPr>
          <a:xfrm>
            <a:off x="587429" y="546652"/>
            <a:ext cx="746197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</a:t>
            </a:r>
            <a:r>
              <a:rPr lang="pt-B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</a:t>
            </a:r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dos Santos Mendes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Música:Neige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em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Suisse_Musique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Alain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Morissod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Cléo </a:t>
            </a:r>
            <a:r>
              <a:rPr lang="pt-B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474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1000">
        <p15:prstTrans prst="curtains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169</TotalTime>
  <Words>247</Words>
  <Application>Microsoft Office PowerPoint</Application>
  <PresentationFormat>Apresentação na tela (16:9)</PresentationFormat>
  <Paragraphs>44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2024-04-13T16:21:56Z</dcterms:created>
  <dcterms:modified xsi:type="dcterms:W3CDTF">2024-05-24T19:12:47Z</dcterms:modified>
</cp:coreProperties>
</file>