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61" r:id="rId4"/>
    <p:sldId id="260" r:id="rId5"/>
    <p:sldId id="258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59" r:id="rId18"/>
    <p:sldId id="273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C80"/>
    <a:srgbClr val="FFCCCC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5C3B67-9CAD-41E1-B433-135D6999E360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697BE9-4BD1-45CE-907E-36096DB2014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006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697BE9-4BD1-45CE-907E-36096DB20143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62815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697BE9-4BD1-45CE-907E-36096DB20143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2207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697BE9-4BD1-45CE-907E-36096DB20143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226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0450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820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4283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56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23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011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08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39522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8058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460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7927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C35D3-DEBE-431B-B37E-370B20E766C8}" type="datetimeFigureOut">
              <a:rPr lang="pt-BR" smtClean="0"/>
              <a:t>14/09/2024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87775-03AC-445B-9BE2-145BC0F17AF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029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98C4E4C-8E1D-CBF4-DCE4-BD83CBD026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ELVIS PRESLEY   AND I LOVE YOU SO">
            <a:hlinkClick r:id="" action="ppaction://media"/>
            <a:extLst>
              <a:ext uri="{FF2B5EF4-FFF2-40B4-BE49-F238E27FC236}">
                <a16:creationId xmlns:a16="http://schemas.microsoft.com/office/drawing/2014/main" id="{4F91774F-486A-D582-6C6F-F6062EAD67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05840" y="241700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08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81976E-9AD4-8384-4914-9AD209B0B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1742B182-CCE5-41C7-CB37-DC9FF643A08A}"/>
              </a:ext>
            </a:extLst>
          </p:cNvPr>
          <p:cNvSpPr/>
          <p:nvPr/>
        </p:nvSpPr>
        <p:spPr>
          <a:xfrm>
            <a:off x="3459110" y="496957"/>
            <a:ext cx="4372640" cy="106932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Evidências do Amor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D7CF6BF5-3AC7-D48D-3897-1F403A6EAA39}"/>
              </a:ext>
            </a:extLst>
          </p:cNvPr>
          <p:cNvSpPr/>
          <p:nvPr/>
        </p:nvSpPr>
        <p:spPr>
          <a:xfrm>
            <a:off x="908832" y="2884726"/>
            <a:ext cx="4622900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4050" b="1" dirty="0">
                <a:ln>
                  <a:solidFill>
                    <a:srgbClr val="FF7C80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José de Melo</a:t>
            </a:r>
          </a:p>
        </p:txBody>
      </p:sp>
    </p:spTree>
    <p:extLst>
      <p:ext uri="{BB962C8B-B14F-4D97-AF65-F5344CB8AC3E}">
        <p14:creationId xmlns:p14="http://schemas.microsoft.com/office/powerpoint/2010/main" val="2129932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10" b="1511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9F88B82-5AAD-4086-A731-2581FF6C6D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473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Tm="3000">
        <p15:prstTrans prst="airplane" invX="1"/>
      </p:transition>
    </mc:Choice>
    <mc:Fallback xmlns=""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E81976E-9AD4-8384-4914-9AD209B0B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05EC1BE-FC78-D1EC-BEE1-E5576D98CE7A}"/>
              </a:ext>
            </a:extLst>
          </p:cNvPr>
          <p:cNvSpPr txBox="1"/>
          <p:nvPr/>
        </p:nvSpPr>
        <p:spPr>
          <a:xfrm>
            <a:off x="707557" y="1391478"/>
            <a:ext cx="851707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mar, simplesmente amar, até de amor se extasiar,</a:t>
            </a:r>
          </a:p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</a:t>
            </a:r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ais amor se dá muito mais amor se tem pra dar,</a:t>
            </a:r>
          </a:p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</a:t>
            </a:r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ntem, hoje, amanhã e depois, seja o amor qual for,</a:t>
            </a:r>
          </a:p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</a:t>
            </a:r>
            <a:r>
              <a:rPr lang="pt-BR" sz="2700" b="1" dirty="0">
                <a:solidFill>
                  <a:srgbClr val="FF33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ealizar absolutamente tudo COM, POR e PELO amor. </a:t>
            </a:r>
          </a:p>
        </p:txBody>
      </p:sp>
    </p:spTree>
    <p:extLst>
      <p:ext uri="{BB962C8B-B14F-4D97-AF65-F5344CB8AC3E}">
        <p14:creationId xmlns:p14="http://schemas.microsoft.com/office/powerpoint/2010/main" val="1627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16000">
        <p:split orient="vert"/>
      </p:transition>
    </mc:Choice>
    <mc:Fallback xmlns="">
      <p:transition spd="slow" advTm="16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5313417-5E17-4ED8-CCD5-6DAFECEA0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3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4000">
        <p14:switch dir="r"/>
      </p:transition>
    </mc:Choice>
    <mc:Fallback xmlns=""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757C891-4783-D8EA-F7B4-7509C4FA0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19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3000">
        <p14:ripple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0DEDE19-4107-B212-2E3D-38BF92F79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51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comb/>
      </p:transition>
    </mc:Choice>
    <mc:Fallback xmlns=""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DB86068-9C0E-7D6A-BA59-F69A0DC6B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88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3000">
        <p15:prstTrans prst="drape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743C15E-1262-1FEE-369A-85973425F4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72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newsflash/>
      </p:transition>
    </mc:Choice>
    <mc:Fallback xmlns="">
      <p:transition spd="slow" advTm="3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CC820CEC-2197-E631-7D5A-C3C09FDE4D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0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D77D5F0-18AC-F276-B12B-6BECB865C3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16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3000">
        <p14:ferris dir="r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9663CC-B585-EA9E-2F7C-6FEEDF21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986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D5693DA1-B9D8-ABBD-95B9-999EC4382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62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prism dir="u" isContent="1" isInverted="1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075431F-A093-F36C-9C0A-736A9ACA4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85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500" advTm="3000">
        <p14:honeycomb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4DAF29D-7C01-6A4E-4E9E-5A9139B0AD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17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500" advTm="3000">
        <p14:pan dir="u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89363F4-B706-50D3-B90E-3405137DC3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76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750" advTm="3000">
        <p:push/>
      </p:transition>
    </mc:Choice>
    <mc:Fallback xmlns="">
      <p:transition spd="slow" advTm="3000">
        <p:push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65718BDB-F093-F6B3-8AC1-E784385392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B091D3F-E210-0EE2-60F3-5530F9F90AA6}"/>
              </a:ext>
            </a:extLst>
          </p:cNvPr>
          <p:cNvSpPr txBox="1"/>
          <p:nvPr/>
        </p:nvSpPr>
        <p:spPr>
          <a:xfrm>
            <a:off x="786809" y="297712"/>
            <a:ext cx="3195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José de Melo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8736276-6A37-655F-A1B6-0E84D6FEB0D6}"/>
              </a:ext>
            </a:extLst>
          </p:cNvPr>
          <p:cNvSpPr txBox="1"/>
          <p:nvPr/>
        </p:nvSpPr>
        <p:spPr>
          <a:xfrm>
            <a:off x="5518297" y="297712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213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5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06355A4-291A-043B-2F2D-285A0BAE4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0AC5709A-1E64-9476-0738-66A568F5E38D}"/>
              </a:ext>
            </a:extLst>
          </p:cNvPr>
          <p:cNvSpPr txBox="1"/>
          <p:nvPr/>
        </p:nvSpPr>
        <p:spPr>
          <a:xfrm>
            <a:off x="929410" y="663535"/>
            <a:ext cx="7053534" cy="3816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800" b="1" dirty="0" err="1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Cláusio</a:t>
            </a:r>
            <a:r>
              <a:rPr lang="pt-BR" sz="28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José de Melo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Elvis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Preslei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And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 Love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solidFill>
                  <a:srgbClr val="FF7C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FF7C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99475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750" advTm="9000">
        <p14:window dir="vert"/>
      </p:transition>
    </mc:Choice>
    <mc:Fallback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157</TotalTime>
  <Words>121</Words>
  <Application>Microsoft Office PowerPoint</Application>
  <PresentationFormat>Apresentação na tela (16:9)</PresentationFormat>
  <Paragraphs>19</Paragraphs>
  <Slides>18</Slides>
  <Notes>3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2024-09-13T19:47:43Z</dcterms:created>
  <dcterms:modified xsi:type="dcterms:W3CDTF">2024-09-14T23:54:26Z</dcterms:modified>
</cp:coreProperties>
</file>