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6" r:id="rId4"/>
    <p:sldId id="258" r:id="rId5"/>
    <p:sldId id="269" r:id="rId6"/>
    <p:sldId id="271" r:id="rId7"/>
    <p:sldId id="265" r:id="rId8"/>
    <p:sldId id="272" r:id="rId9"/>
    <p:sldId id="267" r:id="rId10"/>
    <p:sldId id="273" r:id="rId11"/>
    <p:sldId id="270" r:id="rId12"/>
    <p:sldId id="274" r:id="rId13"/>
    <p:sldId id="268" r:id="rId14"/>
    <p:sldId id="275" r:id="rId15"/>
    <p:sldId id="264" r:id="rId16"/>
    <p:sldId id="261" r:id="rId17"/>
    <p:sldId id="262" r:id="rId18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5711"/>
    <a:srgbClr val="EC7A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70711-F585-4A47-9B0E-EC72DCC4753C}" type="datetimeFigureOut">
              <a:rPr lang="pt-BR" smtClean="0"/>
              <a:t>22/04/2018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95DC5-76A8-48B8-80FD-B31C43FCF1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3728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70711-F585-4A47-9B0E-EC72DCC4753C}" type="datetimeFigureOut">
              <a:rPr lang="pt-BR" smtClean="0"/>
              <a:t>22/04/2018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95DC5-76A8-48B8-80FD-B31C43FCF1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4365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70711-F585-4A47-9B0E-EC72DCC4753C}" type="datetimeFigureOut">
              <a:rPr lang="pt-BR" smtClean="0"/>
              <a:t>22/04/2018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95DC5-76A8-48B8-80FD-B31C43FCF1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9566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70711-F585-4A47-9B0E-EC72DCC4753C}" type="datetimeFigureOut">
              <a:rPr lang="pt-BR" smtClean="0"/>
              <a:t>22/04/2018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95DC5-76A8-48B8-80FD-B31C43FCF1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6219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70711-F585-4A47-9B0E-EC72DCC4753C}" type="datetimeFigureOut">
              <a:rPr lang="pt-BR" smtClean="0"/>
              <a:t>22/04/2018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95DC5-76A8-48B8-80FD-B31C43FCF1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6844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70711-F585-4A47-9B0E-EC72DCC4753C}" type="datetimeFigureOut">
              <a:rPr lang="pt-BR" smtClean="0"/>
              <a:t>22/04/2018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95DC5-76A8-48B8-80FD-B31C43FCF1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9261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70711-F585-4A47-9B0E-EC72DCC4753C}" type="datetimeFigureOut">
              <a:rPr lang="pt-BR" smtClean="0"/>
              <a:t>22/04/2018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95DC5-76A8-48B8-80FD-B31C43FCF1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7955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70711-F585-4A47-9B0E-EC72DCC4753C}" type="datetimeFigureOut">
              <a:rPr lang="pt-BR" smtClean="0"/>
              <a:t>22/04/2018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95DC5-76A8-48B8-80FD-B31C43FCF1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5927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70711-F585-4A47-9B0E-EC72DCC4753C}" type="datetimeFigureOut">
              <a:rPr lang="pt-BR" smtClean="0"/>
              <a:t>22/04/2018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95DC5-76A8-48B8-80FD-B31C43FCF1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4042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70711-F585-4A47-9B0E-EC72DCC4753C}" type="datetimeFigureOut">
              <a:rPr lang="pt-BR" smtClean="0"/>
              <a:t>22/04/2018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95DC5-76A8-48B8-80FD-B31C43FCF1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4110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70711-F585-4A47-9B0E-EC72DCC4753C}" type="datetimeFigureOut">
              <a:rPr lang="pt-BR" smtClean="0"/>
              <a:t>22/04/2018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95DC5-76A8-48B8-80FD-B31C43FCF1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8819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D70711-F585-4A47-9B0E-EC72DCC4753C}" type="datetimeFigureOut">
              <a:rPr lang="pt-BR" smtClean="0"/>
              <a:t>22/04/2018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95DC5-76A8-48B8-80FD-B31C43FCF1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7067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André Rieu - The Ros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71728" y="212103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679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635" y="346841"/>
            <a:ext cx="3484390" cy="4639003"/>
          </a:xfrm>
          <a:prstGeom prst="rect">
            <a:avLst/>
          </a:prstGeom>
          <a:effectLst>
            <a:softEdge rad="838200"/>
          </a:effectLst>
        </p:spPr>
      </p:pic>
      <p:sp>
        <p:nvSpPr>
          <p:cNvPr id="6" name="Retângulo 5"/>
          <p:cNvSpPr/>
          <p:nvPr/>
        </p:nvSpPr>
        <p:spPr>
          <a:xfrm rot="20766311">
            <a:off x="2552729" y="1046226"/>
            <a:ext cx="4038542" cy="115206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22225">
                  <a:solidFill>
                    <a:srgbClr val="EC7A2C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/>
                <a:latin typeface="Monotype Corsiva" panose="03010101010201010101" pitchFamily="66" charset="0"/>
              </a:rPr>
              <a:t>Maré da Vida</a:t>
            </a:r>
            <a:endParaRPr lang="pt-BR" sz="5400" b="1" cap="none" spc="0" dirty="0">
              <a:ln w="22225">
                <a:solidFill>
                  <a:srgbClr val="EC7A2C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 rot="20862003">
            <a:off x="2538802" y="3106448"/>
            <a:ext cx="3251501" cy="96355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22225">
                  <a:solidFill>
                    <a:srgbClr val="EC7A2C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5400" b="1" cap="none" spc="0" dirty="0" err="1" smtClean="0">
                <a:ln w="22225">
                  <a:solidFill>
                    <a:srgbClr val="EC7A2C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5400" b="1" cap="none" spc="0" dirty="0" smtClean="0">
              <a:ln w="22225">
                <a:solidFill>
                  <a:srgbClr val="EC7A2C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5400" b="1" dirty="0" smtClean="0">
                <a:ln w="22225">
                  <a:solidFill>
                    <a:srgbClr val="EC7A2C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Bailarina das Letras</a:t>
            </a:r>
            <a:endParaRPr lang="pt-BR" sz="5400" b="1" cap="none" spc="0" dirty="0">
              <a:ln w="22225">
                <a:solidFill>
                  <a:srgbClr val="EC7A2C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6045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07" y="0"/>
            <a:ext cx="8565931" cy="5143500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2808004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702457" y="1198179"/>
            <a:ext cx="353654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Cavalgo, cavalgo...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dorso afiado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saudade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saio em retirada,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buscando a felicidade...</a:t>
            </a:r>
            <a:endParaRPr lang="pt-BR" sz="32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564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prism isContent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11" y="178676"/>
            <a:ext cx="8502868" cy="4876800"/>
          </a:xfrm>
          <a:prstGeom prst="rect">
            <a:avLst/>
          </a:prstGeom>
          <a:effectLst>
            <a:softEdge rad="482600"/>
          </a:effectLst>
        </p:spPr>
      </p:pic>
    </p:spTree>
    <p:extLst>
      <p:ext uri="{BB962C8B-B14F-4D97-AF65-F5344CB8AC3E}">
        <p14:creationId xmlns:p14="http://schemas.microsoft.com/office/powerpoint/2010/main" val="3102479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950575" y="725214"/>
            <a:ext cx="306526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Cavalgo ainda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meu cavalo baio,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aos tropeços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trota com pressa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braços do vento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bate sedoso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meus cabelos,</a:t>
            </a:r>
            <a:endParaRPr lang="pt-BR" sz="32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860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3" y="0"/>
            <a:ext cx="8786647" cy="5143500"/>
          </a:xfrm>
          <a:prstGeom prst="rect">
            <a:avLst/>
          </a:prstGeom>
          <a:effectLst>
            <a:softEdge rad="698500"/>
          </a:effectLst>
        </p:spPr>
      </p:pic>
    </p:spTree>
    <p:extLst>
      <p:ext uri="{BB962C8B-B14F-4D97-AF65-F5344CB8AC3E}">
        <p14:creationId xmlns:p14="http://schemas.microsoft.com/office/powerpoint/2010/main" val="599413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06558" y="1294477"/>
            <a:ext cx="3930884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...o balançar que sustento.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embaraço nas rochas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noite negra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acendo as tochas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afago...</a:t>
            </a:r>
            <a:endParaRPr lang="pt-BR" sz="32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706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83" y="210207"/>
            <a:ext cx="7987862" cy="4792717"/>
          </a:xfrm>
          <a:prstGeom prst="rect">
            <a:avLst/>
          </a:prstGeom>
          <a:effectLst>
            <a:softEdge rad="609600"/>
          </a:effectLst>
        </p:spPr>
      </p:pic>
    </p:spTree>
    <p:extLst>
      <p:ext uri="{BB962C8B-B14F-4D97-AF65-F5344CB8AC3E}">
        <p14:creationId xmlns:p14="http://schemas.microsoft.com/office/powerpoint/2010/main" val="3878002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64641" y="802035"/>
            <a:ext cx="3414717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Abraço lembranças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fagueiras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em fumaça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desfazem...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Tateio, tateio, tateio...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Cadê a fumaça?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...que debulhou</a:t>
            </a:r>
            <a:endParaRPr lang="pt-BR" sz="32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431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57655"/>
            <a:ext cx="8523890" cy="4876800"/>
          </a:xfrm>
          <a:prstGeom prst="rect">
            <a:avLst/>
          </a:prstGeom>
          <a:effectLst>
            <a:softEdge rad="698500"/>
          </a:effectLst>
        </p:spPr>
      </p:pic>
    </p:spTree>
    <p:extLst>
      <p:ext uri="{BB962C8B-B14F-4D97-AF65-F5344CB8AC3E}">
        <p14:creationId xmlns:p14="http://schemas.microsoft.com/office/powerpoint/2010/main" val="2269890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58229" y="956441"/>
            <a:ext cx="342754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passado faceiro,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qual,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ainda vagueio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trago lenço vermelho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aconchegando pescoço,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"presente" grato?</a:t>
            </a:r>
            <a:endParaRPr lang="pt-BR" sz="32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031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21" y="0"/>
            <a:ext cx="8534400" cy="5143500"/>
          </a:xfrm>
          <a:prstGeom prst="rect">
            <a:avLst/>
          </a:prstGeom>
          <a:effectLst>
            <a:softEdge rad="596900"/>
          </a:effectLst>
        </p:spPr>
      </p:pic>
    </p:spTree>
    <p:extLst>
      <p:ext uri="{BB962C8B-B14F-4D97-AF65-F5344CB8AC3E}">
        <p14:creationId xmlns:p14="http://schemas.microsoft.com/office/powerpoint/2010/main" val="2204271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947997" y="586591"/>
            <a:ext cx="3248005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Tão PRESENTE,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fato,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demarca glorioso,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endosso da...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MARÉ DA VIDA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1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18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18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Bailarina das letras</a:t>
            </a:r>
          </a:p>
          <a:p>
            <a:pPr algn="ctr"/>
            <a:r>
              <a:rPr lang="pt-BR" sz="1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Blumenau-SC-Brasil-Julho/2010</a:t>
            </a:r>
            <a:endParaRPr lang="pt-BR" sz="1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3026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31" y="0"/>
            <a:ext cx="8472790" cy="5143500"/>
          </a:xfrm>
          <a:prstGeom prst="rect">
            <a:avLst/>
          </a:prstGeom>
          <a:effectLst>
            <a:softEdge rad="698500"/>
          </a:effectLst>
        </p:spPr>
      </p:pic>
    </p:spTree>
    <p:extLst>
      <p:ext uri="{BB962C8B-B14F-4D97-AF65-F5344CB8AC3E}">
        <p14:creationId xmlns:p14="http://schemas.microsoft.com/office/powerpoint/2010/main" val="344286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302085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BF57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 smtClean="0">
                <a:solidFill>
                  <a:srgbClr val="BF57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rgbClr val="BF571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963055" y="4638340"/>
            <a:ext cx="15087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BF57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2800" b="1" dirty="0" err="1" smtClean="0">
                <a:solidFill>
                  <a:srgbClr val="BF57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2800" b="1" dirty="0">
              <a:solidFill>
                <a:srgbClr val="BF571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04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flip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423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pull dir="d"/>
      </p:transition>
    </mc:Choice>
    <mc:Fallback>
      <p:transition spd="slow" advTm="10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150</TotalTime>
  <Words>142</Words>
  <Application>Microsoft Office PowerPoint</Application>
  <PresentationFormat>Apresentação na tela (16:9)</PresentationFormat>
  <Paragraphs>44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8</cp:revision>
  <dcterms:created xsi:type="dcterms:W3CDTF">2018-04-22T22:42:56Z</dcterms:created>
  <dcterms:modified xsi:type="dcterms:W3CDTF">2018-04-23T01:12:58Z</dcterms:modified>
</cp:coreProperties>
</file>