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57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2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8086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2209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2313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7093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2039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8170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3746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220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031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6490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1184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95113-5570-4F75-82F1-3349EBE9AABD}" type="datetimeFigureOut">
              <a:rPr lang="pt-BR" smtClean="0"/>
              <a:t>24/09/2018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D9FC0-CF05-47EE-8BE5-672FE1B566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2628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793110" y="1234595"/>
            <a:ext cx="27536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 smtClean="0">
                <a:ln w="0"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Javanese Text" panose="02000000000000000000" pitchFamily="2" charset="0"/>
              </a:rPr>
              <a:t>Fofura</a:t>
            </a:r>
            <a:r>
              <a:rPr lang="pt-BR" sz="5400" b="1" cap="none" spc="0" dirty="0" smtClean="0">
                <a:ln w="0"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Javanese Text" panose="02000000000000000000" pitchFamily="2" charset="0"/>
              </a:rPr>
              <a:t>!</a:t>
            </a:r>
            <a:endParaRPr lang="pt-BR" sz="5400" b="1" cap="none" spc="0" dirty="0">
              <a:ln w="0">
                <a:solidFill>
                  <a:schemeClr val="accent1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Javanese Text" panose="02000000000000000000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900948" y="2675107"/>
            <a:ext cx="2645767" cy="6015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Cléo Menegatt</a:t>
            </a:r>
            <a:endParaRPr lang="pt-BR" sz="5400" b="1" cap="none" spc="0" dirty="0">
              <a:ln w="952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avanese Text" panose="02000000000000000000" pitchFamily="2" charset="0"/>
            </a:endParaRPr>
          </a:p>
        </p:txBody>
      </p:sp>
      <p:pic>
        <p:nvPicPr>
          <p:cNvPr id="7" name="Emmylou Harris  -  Save the last dance for me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10638" y="24809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93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0274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689" y="0"/>
            <a:ext cx="552531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32747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76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6694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55619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664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0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388" y="0"/>
            <a:ext cx="51435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52819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3959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0683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6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4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891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97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66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6966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80756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32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wipe dir="u"/>
      </p:transition>
    </mc:Choice>
    <mc:Fallback xmlns="">
      <p:transition spd="slow" advTm="2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4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eveal thruBlk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3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979" y="0"/>
            <a:ext cx="510702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2160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ll dir="u"/>
      </p:transition>
    </mc:Choice>
    <mc:Fallback xmlns="">
      <p:transition spd="slow" advTm="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12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39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9337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trips dir="rd"/>
      </p:transition>
    </mc:Choice>
    <mc:Fallback>
      <p:transition spd="slow" advTm="3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7961"/>
            <a:ext cx="3359070" cy="332757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26" y="907961"/>
            <a:ext cx="3039744" cy="2902576"/>
          </a:xfrm>
          <a:prstGeom prst="rect">
            <a:avLst/>
          </a:prstGeom>
          <a:effectLst>
            <a:softEdge rad="1003300"/>
          </a:effectLst>
        </p:spPr>
      </p:pic>
      <p:sp>
        <p:nvSpPr>
          <p:cNvPr id="5" name="CaixaDeTexto 4"/>
          <p:cNvSpPr txBox="1"/>
          <p:nvPr/>
        </p:nvSpPr>
        <p:spPr>
          <a:xfrm>
            <a:off x="3731454" y="588388"/>
            <a:ext cx="5040161" cy="39549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Emmylou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Harris-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Save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Last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dance for me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106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push dir="r"/>
      </p:transition>
    </mc:Choice>
    <mc:Fallback>
      <p:transition spd="slow" advTm="8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</TotalTime>
  <Words>38</Words>
  <Application>Microsoft Office PowerPoint</Application>
  <PresentationFormat>Apresentação na tela (16:9)</PresentationFormat>
  <Paragraphs>14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Javanese Text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2018-09-17T20:31:03Z</dcterms:created>
  <dcterms:modified xsi:type="dcterms:W3CDTF">2018-09-25T01:54:25Z</dcterms:modified>
</cp:coreProperties>
</file>