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60" r:id="rId5"/>
    <p:sldId id="261" r:id="rId6"/>
    <p:sldId id="259" r:id="rId7"/>
    <p:sldId id="262" r:id="rId8"/>
    <p:sldId id="263" r:id="rId9"/>
    <p:sldId id="257" r:id="rId10"/>
    <p:sldId id="264" r:id="rId1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94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0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148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8442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21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373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58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19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337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0305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868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C0CFE-7B62-434A-AA36-601158E77DDF}" type="datetimeFigureOut">
              <a:rPr lang="pt-BR" smtClean="0"/>
              <a:t>29/06/2019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62964-6A62-4DE5-9937-2183106C50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117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15" y="418289"/>
            <a:ext cx="7140101" cy="45890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4-SILENZIUM   Moment of Peace (Gregorian cover) [Official Video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2273" y="240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1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5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">
        <p14:flythrough hasBounce="1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598074" y="971949"/>
            <a:ext cx="1753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</a:t>
            </a:r>
            <a:endParaRPr lang="pt-BR" sz="5400" b="1" cap="none" spc="0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01342" y="2571750"/>
            <a:ext cx="4308019" cy="9072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(Poema Sublimado)</a:t>
            </a:r>
            <a:endParaRPr lang="pt-BR" sz="5400" b="1" cap="none" spc="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4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36" y="252918"/>
            <a:ext cx="7743217" cy="46887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39742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06" y="335604"/>
            <a:ext cx="7266562" cy="44722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196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32633" y="105508"/>
            <a:ext cx="6106159" cy="63133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meu coração quieto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dor quedando-se adormecida 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antes fragmentada e dorida, hoje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Sorrindo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ante a porta aberta de novos rumos...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os sinos dobram no silencio da noite e 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Pulsar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dos sons encontram ecos perdidos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seu rosto reflete-se no espelho das lembranças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Coração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reiterando desejos não realizados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promessas jamais cumpridas!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meu olhar suavizou-se antevendo 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Fim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tantos anseios e quimeras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desejos ardentes e persistentes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Sonhos?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não! realidade de um eterno amor!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r>
              <a:rPr lang="pt-BR" sz="1013" dirty="0"/>
              <a:t> </a:t>
            </a:r>
          </a:p>
          <a:p>
            <a:r>
              <a:rPr lang="pt-BR" sz="1013" dirty="0"/>
              <a:t>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2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8000">
        <p:split orient="vert"/>
      </p:transition>
    </mc:Choice>
    <mc:Fallback>
      <p:transition spd="slow" advTm="3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61" y="238327"/>
            <a:ext cx="7568120" cy="46668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107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1" y="350196"/>
            <a:ext cx="7052553" cy="42023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9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78604" y="4708187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58774" y="467796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18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846307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Silenzium-Moment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Peace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812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restig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135</Words>
  <Application>Microsoft Office PowerPoint</Application>
  <PresentationFormat>Apresentação na tela (16:9)</PresentationFormat>
  <Paragraphs>32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2019-05-22T02:08:10Z</dcterms:created>
  <dcterms:modified xsi:type="dcterms:W3CDTF">2019-06-29T21:57:38Z</dcterms:modified>
</cp:coreProperties>
</file>