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6" r:id="rId4"/>
    <p:sldId id="258" r:id="rId5"/>
    <p:sldId id="267" r:id="rId6"/>
    <p:sldId id="261" r:id="rId7"/>
    <p:sldId id="268" r:id="rId8"/>
    <p:sldId id="262" r:id="rId9"/>
    <p:sldId id="269" r:id="rId10"/>
    <p:sldId id="263" r:id="rId11"/>
    <p:sldId id="270" r:id="rId12"/>
    <p:sldId id="264" r:id="rId13"/>
    <p:sldId id="271" r:id="rId14"/>
    <p:sldId id="265" r:id="rId15"/>
    <p:sldId id="272" r:id="rId16"/>
    <p:sldId id="25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69BC"/>
    <a:srgbClr val="383320"/>
    <a:srgbClr val="484228"/>
    <a:srgbClr val="2E2A1A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355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484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518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095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2920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204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118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70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1777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689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7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29BAE-9687-4B4A-9E9F-B9D76F2F8C3F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6CD85-0183-4010-9D50-6175876C9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30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BC40F0D-EC46-4484-BA53-91210B81A5FC}"/>
              </a:ext>
            </a:extLst>
          </p:cNvPr>
          <p:cNvSpPr/>
          <p:nvPr/>
        </p:nvSpPr>
        <p:spPr>
          <a:xfrm>
            <a:off x="-298657" y="148223"/>
            <a:ext cx="4960226" cy="228524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dirty="0">
                <a:ln>
                  <a:solidFill>
                    <a:srgbClr val="FF9999"/>
                  </a:solidFill>
                </a:ln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Maria Sonia </a:t>
            </a:r>
            <a:r>
              <a:rPr lang="pt-BR" sz="7200" b="1" dirty="0" err="1">
                <a:ln>
                  <a:solidFill>
                    <a:srgbClr val="FF9999"/>
                  </a:solidFill>
                </a:ln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Laukaitis</a:t>
            </a:r>
            <a:endParaRPr lang="pt-BR" sz="7200" b="1" dirty="0">
              <a:ln>
                <a:solidFill>
                  <a:srgbClr val="FF9999"/>
                </a:solidFill>
              </a:ln>
              <a:solidFill>
                <a:srgbClr val="38332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4A4026AF-256E-475E-9480-688B8098A23B}"/>
              </a:ext>
            </a:extLst>
          </p:cNvPr>
          <p:cNvSpPr/>
          <p:nvPr/>
        </p:nvSpPr>
        <p:spPr>
          <a:xfrm>
            <a:off x="438523" y="3118509"/>
            <a:ext cx="3696098" cy="129792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99"/>
                  </a:solidFill>
                </a:ln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Apresenta...</a:t>
            </a:r>
          </a:p>
        </p:txBody>
      </p:sp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4570FB31-BC5F-4317-B608-4901DDB7B4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duardo Lages Não Se Esqueça de Mim">
            <a:hlinkClick r:id="" action="ppaction://media"/>
            <a:extLst>
              <a:ext uri="{FF2B5EF4-FFF2-40B4-BE49-F238E27FC236}">
                <a16:creationId xmlns:a16="http://schemas.microsoft.com/office/drawing/2014/main" id="{FCC4064E-9488-4D89-B97C-0C48600163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8160" y="28740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2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159205ED-9AF1-4023-ACC4-BEBBAC30E21E}"/>
              </a:ext>
            </a:extLst>
          </p:cNvPr>
          <p:cNvSpPr/>
          <p:nvPr/>
        </p:nvSpPr>
        <p:spPr>
          <a:xfrm>
            <a:off x="2585266" y="1630018"/>
            <a:ext cx="4067282" cy="133767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99"/>
                  </a:solidFill>
                </a:ln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ETERNIDADE</a:t>
            </a:r>
          </a:p>
        </p:txBody>
      </p:sp>
      <p:pic>
        <p:nvPicPr>
          <p:cNvPr id="6" name="Imagem 5" descr="Uma imagem contendo flor, mesa&#10;&#10;Descrição gerada automaticamente">
            <a:extLst>
              <a:ext uri="{FF2B5EF4-FFF2-40B4-BE49-F238E27FC236}">
                <a16:creationId xmlns:a16="http://schemas.microsoft.com/office/drawing/2014/main" id="{F4EB4A67-256A-45E5-B356-25AD732C3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de noiva&#10;&#10;Descrição gerada automaticamente">
            <a:extLst>
              <a:ext uri="{FF2B5EF4-FFF2-40B4-BE49-F238E27FC236}">
                <a16:creationId xmlns:a16="http://schemas.microsoft.com/office/drawing/2014/main" id="{942C3F70-48D7-4CE0-937C-B9C3CF02C1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53" y="0"/>
            <a:ext cx="850090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26603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24C9667-1393-479C-BEC5-99BCA7695A1C}"/>
              </a:ext>
            </a:extLst>
          </p:cNvPr>
          <p:cNvSpPr txBox="1"/>
          <p:nvPr/>
        </p:nvSpPr>
        <p:spPr>
          <a:xfrm>
            <a:off x="3452076" y="895356"/>
            <a:ext cx="446949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484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"Aqui estou...</a:t>
            </a:r>
          </a:p>
          <a:p>
            <a:pPr algn="ctr"/>
            <a:r>
              <a:rPr lang="pt-BR" sz="4000" b="1" dirty="0">
                <a:solidFill>
                  <a:srgbClr val="484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Estarei sempre</a:t>
            </a:r>
          </a:p>
          <a:p>
            <a:pPr algn="ctr"/>
            <a:r>
              <a:rPr lang="pt-BR" sz="4000" b="1" dirty="0">
                <a:solidFill>
                  <a:srgbClr val="484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acordar...</a:t>
            </a:r>
          </a:p>
          <a:p>
            <a:pPr algn="ctr"/>
            <a:r>
              <a:rPr lang="pt-BR" sz="4000" b="1" dirty="0">
                <a:solidFill>
                  <a:srgbClr val="484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 seus sonhos</a:t>
            </a:r>
          </a:p>
          <a:p>
            <a:pPr algn="ctr"/>
            <a:r>
              <a:rPr lang="pt-BR" sz="4000" b="1" dirty="0">
                <a:solidFill>
                  <a:srgbClr val="484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Contemplo seu descanso</a:t>
            </a:r>
          </a:p>
        </p:txBody>
      </p:sp>
    </p:spTree>
    <p:extLst>
      <p:ext uri="{BB962C8B-B14F-4D97-AF65-F5344CB8AC3E}">
        <p14:creationId xmlns:p14="http://schemas.microsoft.com/office/powerpoint/2010/main" val="204917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essoas sentadas ao redor de uma mesa&#10;&#10;Descrição gerada automaticamente">
            <a:extLst>
              <a:ext uri="{FF2B5EF4-FFF2-40B4-BE49-F238E27FC236}">
                <a16:creationId xmlns:a16="http://schemas.microsoft.com/office/drawing/2014/main" id="{DA7B4A3E-0E64-492B-A66B-7EB1C9564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76" y="0"/>
            <a:ext cx="859110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335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C187EB-1996-4A37-9A33-9655E387C57F}"/>
              </a:ext>
            </a:extLst>
          </p:cNvPr>
          <p:cNvSpPr txBox="1"/>
          <p:nvPr/>
        </p:nvSpPr>
        <p:spPr>
          <a:xfrm>
            <a:off x="3584404" y="1125416"/>
            <a:ext cx="436048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seus pensamentos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mãos dadas...juntos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Passear pelo tempo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Correr ao encontro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vento...</a:t>
            </a:r>
          </a:p>
        </p:txBody>
      </p:sp>
    </p:spTree>
    <p:extLst>
      <p:ext uri="{BB962C8B-B14F-4D97-AF65-F5344CB8AC3E}">
        <p14:creationId xmlns:p14="http://schemas.microsoft.com/office/powerpoint/2010/main" val="180113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grama, homem, água&#10;&#10;Descrição gerada automaticamente">
            <a:extLst>
              <a:ext uri="{FF2B5EF4-FFF2-40B4-BE49-F238E27FC236}">
                <a16:creationId xmlns:a16="http://schemas.microsoft.com/office/drawing/2014/main" id="{3176F46E-E101-4E93-9848-A1B9FE14D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69" y="0"/>
            <a:ext cx="83099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7451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C0F6A8-C939-46A2-A2A5-AD1A17D937B7}"/>
              </a:ext>
            </a:extLst>
          </p:cNvPr>
          <p:cNvSpPr txBox="1"/>
          <p:nvPr/>
        </p:nvSpPr>
        <p:spPr>
          <a:xfrm>
            <a:off x="3515601" y="1095270"/>
            <a:ext cx="428514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Durma, não desperte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seus sonhos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Contigo estarei sempre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todos os momentos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suas fantasias</a:t>
            </a:r>
          </a:p>
        </p:txBody>
      </p:sp>
    </p:spTree>
    <p:extLst>
      <p:ext uri="{BB962C8B-B14F-4D97-AF65-F5344CB8AC3E}">
        <p14:creationId xmlns:p14="http://schemas.microsoft.com/office/powerpoint/2010/main" val="278222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vestuário, mesa&#10;&#10;Descrição gerada automaticamente">
            <a:extLst>
              <a:ext uri="{FF2B5EF4-FFF2-40B4-BE49-F238E27FC236}">
                <a16:creationId xmlns:a16="http://schemas.microsoft.com/office/drawing/2014/main" id="{E68A872D-B984-4596-9A74-07B053E996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21" y="0"/>
            <a:ext cx="79482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4087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414CE59-3255-4557-B73E-2C8F12D354D0}"/>
              </a:ext>
            </a:extLst>
          </p:cNvPr>
          <p:cNvSpPr txBox="1"/>
          <p:nvPr/>
        </p:nvSpPr>
        <p:spPr>
          <a:xfrm>
            <a:off x="3461209" y="1376624"/>
            <a:ext cx="423224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Além da vida 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do tempo...no etéreo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imensidão da noite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Madrugada adentro</a:t>
            </a:r>
          </a:p>
        </p:txBody>
      </p:sp>
    </p:spTree>
    <p:extLst>
      <p:ext uri="{BB962C8B-B14F-4D97-AF65-F5344CB8AC3E}">
        <p14:creationId xmlns:p14="http://schemas.microsoft.com/office/powerpoint/2010/main" val="333484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circle/>
      </p:transition>
    </mc:Choice>
    <mc:Fallback>
      <p:transition spd="slow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em pé em frente a água&#10;&#10;Descrição gerada automaticamente">
            <a:extLst>
              <a:ext uri="{FF2B5EF4-FFF2-40B4-BE49-F238E27FC236}">
                <a16:creationId xmlns:a16="http://schemas.microsoft.com/office/drawing/2014/main" id="{54A22BF6-A97C-4A59-B4FA-B3A796E81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0" y="0"/>
            <a:ext cx="74860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0268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lu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1C9A5F-2A8B-4DF5-A857-EDAA298C3403}"/>
              </a:ext>
            </a:extLst>
          </p:cNvPr>
          <p:cNvSpPr txBox="1"/>
          <p:nvPr/>
        </p:nvSpPr>
        <p:spPr>
          <a:xfrm>
            <a:off x="3309195" y="1294477"/>
            <a:ext cx="44406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Comigo estás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Guardo segredos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Arrebato seus medos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Suas ânsias mais loucas</a:t>
            </a:r>
          </a:p>
        </p:txBody>
      </p:sp>
    </p:spTree>
    <p:extLst>
      <p:ext uri="{BB962C8B-B14F-4D97-AF65-F5344CB8AC3E}">
        <p14:creationId xmlns:p14="http://schemas.microsoft.com/office/powerpoint/2010/main" val="121499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circle/>
      </p:transition>
    </mc:Choice>
    <mc:Fallback>
      <p:transition spd="slow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ao lado de um corpo de água&#10;&#10;Descrição gerada automaticamente">
            <a:extLst>
              <a:ext uri="{FF2B5EF4-FFF2-40B4-BE49-F238E27FC236}">
                <a16:creationId xmlns:a16="http://schemas.microsoft.com/office/drawing/2014/main" id="{CED49082-9815-4C88-AE78-E9DD4FB0E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" y="0"/>
            <a:ext cx="86415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0168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vidro&#10;&#10;Descrição gerada automaticamente">
            <a:extLst>
              <a:ext uri="{FF2B5EF4-FFF2-40B4-BE49-F238E27FC236}">
                <a16:creationId xmlns:a16="http://schemas.microsoft.com/office/drawing/2014/main" id="{C4BEA5CF-27C2-4F78-9469-93139464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E5E1EA-BBE3-4775-B555-03C036D2B9E5}"/>
              </a:ext>
            </a:extLst>
          </p:cNvPr>
          <p:cNvSpPr txBox="1"/>
          <p:nvPr/>
        </p:nvSpPr>
        <p:spPr>
          <a:xfrm>
            <a:off x="3288611" y="522514"/>
            <a:ext cx="4947187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guardo na boca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gosto...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cheiro na minha roupa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amor no meu peito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Guardo- te em silêncio...</a:t>
            </a:r>
          </a:p>
          <a:p>
            <a:pPr algn="ctr"/>
            <a:r>
              <a:rPr lang="pt-BR" sz="40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Comigo estás.“</a:t>
            </a:r>
          </a:p>
          <a:p>
            <a:r>
              <a:rPr lang="pt-BR" sz="2800" b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08/04/2020 </a:t>
            </a:r>
          </a:p>
        </p:txBody>
      </p:sp>
    </p:spTree>
    <p:extLst>
      <p:ext uri="{BB962C8B-B14F-4D97-AF65-F5344CB8AC3E}">
        <p14:creationId xmlns:p14="http://schemas.microsoft.com/office/powerpoint/2010/main" val="309223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E9375818-95B2-4239-AAEF-16528A87B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olhando, escovando&#10;&#10;Descrição gerada automaticamente">
            <a:extLst>
              <a:ext uri="{FF2B5EF4-FFF2-40B4-BE49-F238E27FC236}">
                <a16:creationId xmlns:a16="http://schemas.microsoft.com/office/drawing/2014/main" id="{9C280E52-40AD-4F28-9241-7EAC639C6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00" y="0"/>
            <a:ext cx="84803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525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Uma imagem contendo relógio&#10;&#10;Descrição gerada automaticamente">
            <a:extLst>
              <a:ext uri="{FF2B5EF4-FFF2-40B4-BE49-F238E27FC236}">
                <a16:creationId xmlns:a16="http://schemas.microsoft.com/office/drawing/2014/main" id="{8922B0B9-727B-487F-BCFE-D6202D388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0762E6-18C1-4451-95A7-EEA793CA56F0}"/>
              </a:ext>
            </a:extLst>
          </p:cNvPr>
          <p:cNvSpPr txBox="1"/>
          <p:nvPr/>
        </p:nvSpPr>
        <p:spPr>
          <a:xfrm>
            <a:off x="3290091" y="725090"/>
            <a:ext cx="60724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400" b="1" i="1" dirty="0" err="1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400" b="1" i="1" dirty="0">
              <a:solidFill>
                <a:srgbClr val="38332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Eduardo Lages- Não Se Esqueça de Mim</a:t>
            </a:r>
          </a:p>
          <a:p>
            <a:pPr algn="ctr"/>
            <a:r>
              <a:rPr lang="pt-BR" sz="2400" b="1" i="1" dirty="0">
                <a:solidFill>
                  <a:srgbClr val="E569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i="1" dirty="0">
                <a:solidFill>
                  <a:srgbClr val="E569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i="1" dirty="0">
                <a:solidFill>
                  <a:srgbClr val="3833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i="1" dirty="0">
                <a:solidFill>
                  <a:srgbClr val="E569B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80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prism isContent="1" isInverted="1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166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Blackadder ITC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14</cp:revision>
  <dcterms:created xsi:type="dcterms:W3CDTF">2020-09-16T01:35:05Z</dcterms:created>
  <dcterms:modified xsi:type="dcterms:W3CDTF">2020-09-18T18:36:34Z</dcterms:modified>
</cp:coreProperties>
</file>