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1" r:id="rId4"/>
    <p:sldId id="268" r:id="rId5"/>
    <p:sldId id="259" r:id="rId6"/>
    <p:sldId id="263" r:id="rId7"/>
    <p:sldId id="269" r:id="rId8"/>
    <p:sldId id="266" r:id="rId9"/>
    <p:sldId id="270" r:id="rId10"/>
    <p:sldId id="267" r:id="rId11"/>
    <p:sldId id="271" r:id="rId12"/>
    <p:sldId id="264" r:id="rId13"/>
    <p:sldId id="258" r:id="rId14"/>
    <p:sldId id="265" r:id="rId15"/>
    <p:sldId id="260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59" autoAdjust="0"/>
    <p:restoredTop sz="86355" autoAdjust="0"/>
  </p:normalViewPr>
  <p:slideViewPr>
    <p:cSldViewPr snapToGrid="0">
      <p:cViewPr varScale="1">
        <p:scale>
          <a:sx n="85" d="100"/>
          <a:sy n="85" d="100"/>
        </p:scale>
        <p:origin x="474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ED7D-FE90-411E-9717-875724C833AC}" type="datetimeFigureOut">
              <a:rPr lang="pt-BR" smtClean="0"/>
              <a:t>01/01/2018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C33F-7E37-47CC-8A5F-8E0978D03B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0221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ED7D-FE90-411E-9717-875724C833AC}" type="datetimeFigureOut">
              <a:rPr lang="pt-BR" smtClean="0"/>
              <a:t>01/01/2018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C33F-7E37-47CC-8A5F-8E0978D03B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4270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ED7D-FE90-411E-9717-875724C833AC}" type="datetimeFigureOut">
              <a:rPr lang="pt-BR" smtClean="0"/>
              <a:t>01/01/2018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C33F-7E37-47CC-8A5F-8E0978D03B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9437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ED7D-FE90-411E-9717-875724C833AC}" type="datetimeFigureOut">
              <a:rPr lang="pt-BR" smtClean="0"/>
              <a:t>01/01/2018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C33F-7E37-47CC-8A5F-8E0978D03B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763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ED7D-FE90-411E-9717-875724C833AC}" type="datetimeFigureOut">
              <a:rPr lang="pt-BR" smtClean="0"/>
              <a:t>01/01/2018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C33F-7E37-47CC-8A5F-8E0978D03B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1624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ED7D-FE90-411E-9717-875724C833AC}" type="datetimeFigureOut">
              <a:rPr lang="pt-BR" smtClean="0"/>
              <a:t>01/01/2018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C33F-7E37-47CC-8A5F-8E0978D03B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2719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ED7D-FE90-411E-9717-875724C833AC}" type="datetimeFigureOut">
              <a:rPr lang="pt-BR" smtClean="0"/>
              <a:t>01/01/2018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C33F-7E37-47CC-8A5F-8E0978D03B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6930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ED7D-FE90-411E-9717-875724C833AC}" type="datetimeFigureOut">
              <a:rPr lang="pt-BR" smtClean="0"/>
              <a:t>01/01/2018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C33F-7E37-47CC-8A5F-8E0978D03B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9148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ED7D-FE90-411E-9717-875724C833AC}" type="datetimeFigureOut">
              <a:rPr lang="pt-BR" smtClean="0"/>
              <a:t>01/01/2018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C33F-7E37-47CC-8A5F-8E0978D03B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9900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ED7D-FE90-411E-9717-875724C833AC}" type="datetimeFigureOut">
              <a:rPr lang="pt-BR" smtClean="0"/>
              <a:t>01/01/2018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C33F-7E37-47CC-8A5F-8E0978D03B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6171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ED7D-FE90-411E-9717-875724C833AC}" type="datetimeFigureOut">
              <a:rPr lang="pt-BR" smtClean="0"/>
              <a:t>01/01/2018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C33F-7E37-47CC-8A5F-8E0978D03B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0599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BED7D-FE90-411E-9717-875724C833AC}" type="datetimeFigureOut">
              <a:rPr lang="pt-BR" smtClean="0"/>
              <a:t>01/01/2018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FC33F-7E37-47CC-8A5F-8E0978D03B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4158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U2   Pride (In the name of love) 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263" y="20996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577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95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932771" y="1351802"/>
            <a:ext cx="468730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Meu Antigo Amor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311912" y="2921618"/>
            <a:ext cx="3732890" cy="8981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Ary Franco</a:t>
            </a:r>
          </a:p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</a:rPr>
              <a:t>“O Poeta Descalço”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125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prism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120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479634" y="211008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	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871580" y="1017478"/>
            <a:ext cx="558556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Amar era querer incondicionalmente.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Sofrendo ou contente era indiferente.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Tivesse ao meu lado a mulher amada,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Qualquer desdita seria compensada!</a:t>
            </a:r>
          </a:p>
        </p:txBody>
      </p:sp>
    </p:spTree>
    <p:extLst>
      <p:ext uri="{BB962C8B-B14F-4D97-AF65-F5344CB8AC3E}">
        <p14:creationId xmlns:p14="http://schemas.microsoft.com/office/powerpoint/2010/main" val="10484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311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96555" y="802035"/>
            <a:ext cx="636263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ausência dela, nada fazia sentido.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Tinha no peito um coração partido,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Chorava pela falta da outra metade,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Triste seria para toda a eternidade!</a:t>
            </a:r>
          </a:p>
        </p:txBody>
      </p:sp>
    </p:spTree>
    <p:extLst>
      <p:ext uri="{BB962C8B-B14F-4D97-AF65-F5344CB8AC3E}">
        <p14:creationId xmlns:p14="http://schemas.microsoft.com/office/powerpoint/2010/main" val="2940551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296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02886" y="802035"/>
            <a:ext cx="733822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Caminhava pela noite a esmo, solitário.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existir era um verdadeiro calvário.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seria bom, se ela pra mim voltasse.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Findariam os pesadelos e a sonhar tornasse.</a:t>
            </a:r>
          </a:p>
        </p:txBody>
      </p:sp>
    </p:spTree>
    <p:extLst>
      <p:ext uri="{BB962C8B-B14F-4D97-AF65-F5344CB8AC3E}">
        <p14:creationId xmlns:p14="http://schemas.microsoft.com/office/powerpoint/2010/main" val="2831667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900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86009" y="802035"/>
            <a:ext cx="677198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Só ficou a sufocante e sentida saudade.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já não dói tanto, pois na verdade,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Acho que ela em tempo algum me amou.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voltei a ser feliz porque tudo acabou...!</a:t>
            </a:r>
          </a:p>
        </p:txBody>
      </p:sp>
    </p:spTree>
    <p:extLst>
      <p:ext uri="{BB962C8B-B14F-4D97-AF65-F5344CB8AC3E}">
        <p14:creationId xmlns:p14="http://schemas.microsoft.com/office/powerpoint/2010/main" val="200450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10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74487" y="4681835"/>
            <a:ext cx="1635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  <a:endParaRPr lang="pt-BR" sz="28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185318" y="4681835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361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gallery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46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1613" y="223024"/>
            <a:ext cx="5841664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Arquivo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Ary Franco (O Poeta Descalço)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 enviada pelo Poeta: U-2 </a:t>
            </a:r>
            <a:r>
              <a:rPr lang="pt-BR" sz="24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Pride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</a:t>
            </a:r>
          </a:p>
          <a:p>
            <a:pPr algn="ctr"/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cleomenegatt</a:t>
            </a:r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👇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</a:t>
            </a:r>
            <a:r>
              <a:rPr lang="pt-BR" sz="2400" b="1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Goelzer</a:t>
            </a:r>
            <a:endParaRPr lang="pt-BR" sz="2400" b="1" dirty="0" smtClean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09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177</Words>
  <Application>Microsoft Office PowerPoint</Application>
  <PresentationFormat>Apresentação na tela (16:9)</PresentationFormat>
  <Paragraphs>47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Centaur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2017-12-23T21:35:05Z</dcterms:created>
  <dcterms:modified xsi:type="dcterms:W3CDTF">2018-01-02T00:41:35Z</dcterms:modified>
</cp:coreProperties>
</file>