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3" r:id="rId6"/>
    <p:sldId id="267" r:id="rId7"/>
    <p:sldId id="262" r:id="rId8"/>
    <p:sldId id="268" r:id="rId9"/>
    <p:sldId id="261" r:id="rId10"/>
    <p:sldId id="269" r:id="rId11"/>
    <p:sldId id="264" r:id="rId12"/>
    <p:sldId id="258" r:id="rId13"/>
    <p:sldId id="270" r:id="rId14"/>
    <p:sldId id="26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450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59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150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994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140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610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295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692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84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2076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938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78344-9CF4-46A0-B8CE-4DA601C5771C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83689-C636-46AE-8865-1E73C5AC2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47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06846-8896-3CF5-4B02-1598DFE58A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ine - Franck Pourcel">
            <a:hlinkClick r:id="" action="ppaction://media"/>
            <a:extLst>
              <a:ext uri="{FF2B5EF4-FFF2-40B4-BE49-F238E27FC236}">
                <a16:creationId xmlns:a16="http://schemas.microsoft.com/office/drawing/2014/main" id="{A436FA50-77A1-BC0E-CBB2-A645D468F7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49079" y="25278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63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9ABEEE6-D0B1-59A8-177A-278E9CDDA4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1" b="5071"/>
          <a:stretch/>
        </p:blipFill>
        <p:spPr>
          <a:xfrm>
            <a:off x="358727" y="0"/>
            <a:ext cx="78603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26934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EEF92A0-8E35-0FF6-ECD6-6F6A1DCB90B5}"/>
              </a:ext>
            </a:extLst>
          </p:cNvPr>
          <p:cNvSpPr/>
          <p:nvPr/>
        </p:nvSpPr>
        <p:spPr>
          <a:xfrm>
            <a:off x="2687341" y="1032952"/>
            <a:ext cx="4663842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Voltar a Amar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207CC8F-5CD6-9EA1-0827-BD54D95814E3}"/>
              </a:ext>
            </a:extLst>
          </p:cNvPr>
          <p:cNvSpPr/>
          <p:nvPr/>
        </p:nvSpPr>
        <p:spPr>
          <a:xfrm>
            <a:off x="4900564" y="3058481"/>
            <a:ext cx="347755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91728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fallOve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D029D84-7E43-F5CA-688F-EC0E2C1C4AED}"/>
              </a:ext>
            </a:extLst>
          </p:cNvPr>
          <p:cNvSpPr txBox="1"/>
          <p:nvPr/>
        </p:nvSpPr>
        <p:spPr>
          <a:xfrm>
            <a:off x="1049080" y="1510749"/>
            <a:ext cx="7045840" cy="1915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Cai a noite e eu não deixo de pensar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uma e outra vez quero voltar a amar,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 essa fora a última vez de um qualquer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Acordo, entre um homem e uma mulher.</a:t>
            </a:r>
          </a:p>
        </p:txBody>
      </p:sp>
    </p:spTree>
    <p:extLst>
      <p:ext uri="{BB962C8B-B14F-4D97-AF65-F5344CB8AC3E}">
        <p14:creationId xmlns:p14="http://schemas.microsoft.com/office/powerpoint/2010/main" val="169339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FDAB6FD-9BAE-7DE7-12F3-F020AC87D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354" y="0"/>
            <a:ext cx="7206176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2687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rd"/>
      </p:transition>
    </mc:Choice>
    <mc:Fallback>
      <p:transition spd="slow" advTm="2000">
        <p:pull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D01304-56CD-789C-1CEB-7E23D9D14CE5}"/>
              </a:ext>
            </a:extLst>
          </p:cNvPr>
          <p:cNvSpPr txBox="1"/>
          <p:nvPr/>
        </p:nvSpPr>
        <p:spPr>
          <a:xfrm>
            <a:off x="1114163" y="1580322"/>
            <a:ext cx="6915676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me entregar de corpo e alma, desprovido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escudos e de muletas, como a um vencido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Doar minha alma e meu corpo sem condição,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amar-te doravante, entregando-te o coração.</a:t>
            </a:r>
          </a:p>
        </p:txBody>
      </p:sp>
    </p:spTree>
    <p:extLst>
      <p:ext uri="{BB962C8B-B14F-4D97-AF65-F5344CB8AC3E}">
        <p14:creationId xmlns:p14="http://schemas.microsoft.com/office/powerpoint/2010/main" val="327151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3862EBF-47A9-FAED-2940-9540E84B5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428" y="0"/>
            <a:ext cx="6879101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4190454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21C6B76-D99B-C59D-874D-B6DFDB51C74B}"/>
              </a:ext>
            </a:extLst>
          </p:cNvPr>
          <p:cNvSpPr txBox="1"/>
          <p:nvPr/>
        </p:nvSpPr>
        <p:spPr>
          <a:xfrm>
            <a:off x="906209" y="1879252"/>
            <a:ext cx="7077579" cy="14080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Ah, e sorrir novamente, com o florir dos jasmins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cantar dos pássaros, cobrir-me de flores,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Fazer-te versos e trovas, em imensos jardins.</a:t>
            </a:r>
          </a:p>
        </p:txBody>
      </p:sp>
    </p:spTree>
    <p:extLst>
      <p:ext uri="{BB962C8B-B14F-4D97-AF65-F5344CB8AC3E}">
        <p14:creationId xmlns:p14="http://schemas.microsoft.com/office/powerpoint/2010/main" val="95262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FC2257B-8478-4213-5FFD-5ED0DDD3F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30" y="0"/>
            <a:ext cx="6689187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355278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an dir="d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2B3092-CD17-446B-5DE7-FFF859F319BC}"/>
              </a:ext>
            </a:extLst>
          </p:cNvPr>
          <p:cNvSpPr txBox="1"/>
          <p:nvPr/>
        </p:nvSpPr>
        <p:spPr>
          <a:xfrm>
            <a:off x="1041626" y="1769166"/>
            <a:ext cx="6718827" cy="14080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quando os nossos corpos se unirem de novo,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Seremos como a ilha dos amores,</a:t>
            </a:r>
          </a:p>
          <a:p>
            <a:pPr algn="ctr"/>
            <a:r>
              <a:rPr lang="pt-BR" sz="285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terra o cultivo de todo um distinto povo.</a:t>
            </a:r>
          </a:p>
        </p:txBody>
      </p:sp>
    </p:spTree>
    <p:extLst>
      <p:ext uri="{BB962C8B-B14F-4D97-AF65-F5344CB8AC3E}">
        <p14:creationId xmlns:p14="http://schemas.microsoft.com/office/powerpoint/2010/main" val="276640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63D973D-A022-E50C-C98E-10A033A10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182" y="0"/>
            <a:ext cx="66891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422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0DFE9DB-EBE4-FF65-7C04-52150C34E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F578866A-4C40-4507-4122-10D3D57A4718}"/>
              </a:ext>
            </a:extLst>
          </p:cNvPr>
          <p:cNvSpPr txBox="1"/>
          <p:nvPr/>
        </p:nvSpPr>
        <p:spPr>
          <a:xfrm>
            <a:off x="1487658" y="4494628"/>
            <a:ext cx="241444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C06812C-0105-257F-95AA-376F8F6A3949}"/>
              </a:ext>
            </a:extLst>
          </p:cNvPr>
          <p:cNvSpPr txBox="1"/>
          <p:nvPr/>
        </p:nvSpPr>
        <p:spPr>
          <a:xfrm>
            <a:off x="5634112" y="4494628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199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6A3B52-2E8A-D818-97B3-8FEDA357A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6945B1A-214E-4727-AAC3-8A397342F1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706902" y="0"/>
            <a:ext cx="7607105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59399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BA9708F-17DA-4E4E-2EC6-13A39AD3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058E56-7BBB-1D81-25BD-52E24C3DDA61}"/>
              </a:ext>
            </a:extLst>
          </p:cNvPr>
          <p:cNvSpPr txBox="1"/>
          <p:nvPr/>
        </p:nvSpPr>
        <p:spPr>
          <a:xfrm>
            <a:off x="2767503" y="690466"/>
            <a:ext cx="500053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Aline-Franck </a:t>
            </a:r>
            <a:r>
              <a:rPr lang="pt-B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Pourcel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 e edição</a:t>
            </a:r>
          </a:p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42390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switch dir="r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197</TotalTime>
  <Words>182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2023-12-18T18:55:56Z</dcterms:created>
  <dcterms:modified xsi:type="dcterms:W3CDTF">2023-12-30T15:05:31Z</dcterms:modified>
</cp:coreProperties>
</file>