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88" r:id="rId4"/>
    <p:sldId id="262" r:id="rId5"/>
    <p:sldId id="263" r:id="rId6"/>
    <p:sldId id="284" r:id="rId7"/>
    <p:sldId id="264" r:id="rId8"/>
    <p:sldId id="265" r:id="rId9"/>
    <p:sldId id="285" r:id="rId10"/>
    <p:sldId id="266" r:id="rId11"/>
    <p:sldId id="267" r:id="rId12"/>
    <p:sldId id="286" r:id="rId13"/>
    <p:sldId id="268" r:id="rId14"/>
    <p:sldId id="269" r:id="rId15"/>
    <p:sldId id="287" r:id="rId16"/>
    <p:sldId id="270" r:id="rId17"/>
    <p:sldId id="271" r:id="rId18"/>
    <p:sldId id="278" r:id="rId19"/>
    <p:sldId id="272" r:id="rId20"/>
    <p:sldId id="273" r:id="rId21"/>
    <p:sldId id="260" r:id="rId22"/>
    <p:sldId id="274" r:id="rId23"/>
    <p:sldId id="275" r:id="rId24"/>
    <p:sldId id="279" r:id="rId25"/>
    <p:sldId id="276" r:id="rId26"/>
    <p:sldId id="258" r:id="rId27"/>
    <p:sldId id="277" r:id="rId28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99"/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5" d="100"/>
          <a:sy n="95" d="100"/>
        </p:scale>
        <p:origin x="69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F9245-1324-4720-9CD3-3D5DD1B5DBF4}" type="datetimeFigureOut">
              <a:rPr lang="pt-BR" smtClean="0"/>
              <a:t>12/09/2020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6AD8E0-876B-4F21-9D61-02D416FC30D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46735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F9245-1324-4720-9CD3-3D5DD1B5DBF4}" type="datetimeFigureOut">
              <a:rPr lang="pt-BR" smtClean="0"/>
              <a:t>12/09/2020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6AD8E0-876B-4F21-9D61-02D416FC30D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783668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F9245-1324-4720-9CD3-3D5DD1B5DBF4}" type="datetimeFigureOut">
              <a:rPr lang="pt-BR" smtClean="0"/>
              <a:t>12/09/2020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6AD8E0-876B-4F21-9D61-02D416FC30D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165735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F9245-1324-4720-9CD3-3D5DD1B5DBF4}" type="datetimeFigureOut">
              <a:rPr lang="pt-BR" smtClean="0"/>
              <a:t>12/09/2020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6AD8E0-876B-4F21-9D61-02D416FC30D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186874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F9245-1324-4720-9CD3-3D5DD1B5DBF4}" type="datetimeFigureOut">
              <a:rPr lang="pt-BR" smtClean="0"/>
              <a:t>12/09/2020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6AD8E0-876B-4F21-9D61-02D416FC30D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366602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F9245-1324-4720-9CD3-3D5DD1B5DBF4}" type="datetimeFigureOut">
              <a:rPr lang="pt-BR" smtClean="0"/>
              <a:t>12/09/2020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6AD8E0-876B-4F21-9D61-02D416FC30D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220184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F9245-1324-4720-9CD3-3D5DD1B5DBF4}" type="datetimeFigureOut">
              <a:rPr lang="pt-BR" smtClean="0"/>
              <a:t>12/09/2020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6AD8E0-876B-4F21-9D61-02D416FC30D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09699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F9245-1324-4720-9CD3-3D5DD1B5DBF4}" type="datetimeFigureOut">
              <a:rPr lang="pt-BR" smtClean="0"/>
              <a:t>12/09/2020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6AD8E0-876B-4F21-9D61-02D416FC30D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834129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F9245-1324-4720-9CD3-3D5DD1B5DBF4}" type="datetimeFigureOut">
              <a:rPr lang="pt-BR" smtClean="0"/>
              <a:t>12/09/2020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6AD8E0-876B-4F21-9D61-02D416FC30D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053394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F9245-1324-4720-9CD3-3D5DD1B5DBF4}" type="datetimeFigureOut">
              <a:rPr lang="pt-BR" smtClean="0"/>
              <a:t>12/09/2020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6AD8E0-876B-4F21-9D61-02D416FC30D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334165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F9245-1324-4720-9CD3-3D5DD1B5DBF4}" type="datetimeFigureOut">
              <a:rPr lang="pt-BR" smtClean="0"/>
              <a:t>12/09/2020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6AD8E0-876B-4F21-9D61-02D416FC30D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924945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9999">
            <a:alpha val="5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7F9245-1324-4720-9CD3-3D5DD1B5DBF4}" type="datetimeFigureOut">
              <a:rPr lang="pt-BR" smtClean="0"/>
              <a:t>12/09/2020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6AD8E0-876B-4F21-9D61-02D416FC30D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487834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andando de, água, homem, em pé&#10;&#10;Descrição gerada automaticamente">
            <a:extLst>
              <a:ext uri="{FF2B5EF4-FFF2-40B4-BE49-F238E27FC236}">
                <a16:creationId xmlns:a16="http://schemas.microsoft.com/office/drawing/2014/main" id="{D69E83EE-3CB2-4250-ADBB-6652B8BB91A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3-Ludovico Einaudi   Nuvole Bianche">
            <a:hlinkClick r:id="" action="ppaction://media"/>
            <a:extLst>
              <a:ext uri="{FF2B5EF4-FFF2-40B4-BE49-F238E27FC236}">
                <a16:creationId xmlns:a16="http://schemas.microsoft.com/office/drawing/2014/main" id="{7C340E23-981C-427F-B46C-F5BA993BBBE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67024" y="256107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9353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7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pequeno, pintura, pássaro, grande&#10;&#10;Descrição gerada automaticamente">
            <a:extLst>
              <a:ext uri="{FF2B5EF4-FFF2-40B4-BE49-F238E27FC236}">
                <a16:creationId xmlns:a16="http://schemas.microsoft.com/office/drawing/2014/main" id="{90E99497-4887-47D8-BFFB-F4749843B8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70BB9C9E-2F42-4FD5-8B28-BA2E2D823BFE}"/>
              </a:ext>
            </a:extLst>
          </p:cNvPr>
          <p:cNvSpPr/>
          <p:nvPr/>
        </p:nvSpPr>
        <p:spPr>
          <a:xfrm>
            <a:off x="1870788" y="874207"/>
            <a:ext cx="5870439" cy="1400671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rgbClr val="FF99FF"/>
                  </a:solidFill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layball" panose="02000000000000000000" pitchFamily="2" charset="0"/>
              </a:rPr>
              <a:t>NUNCA SE APAGA </a:t>
            </a:r>
          </a:p>
          <a:p>
            <a:pPr algn="ctr"/>
            <a:r>
              <a:rPr lang="pt-BR" sz="5400" b="1" cap="none" spc="0" dirty="0">
                <a:ln>
                  <a:solidFill>
                    <a:srgbClr val="FF99FF"/>
                  </a:solidFill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layball" panose="02000000000000000000" pitchFamily="2" charset="0"/>
              </a:rPr>
              <a:t>A CHAMA DO AMOR 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8D0C511D-FD06-4B3B-BE8D-49119CF6FDBD}"/>
              </a:ext>
            </a:extLst>
          </p:cNvPr>
          <p:cNvSpPr/>
          <p:nvPr/>
        </p:nvSpPr>
        <p:spPr>
          <a:xfrm>
            <a:off x="2554498" y="3164761"/>
            <a:ext cx="4667184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rgbClr val="FF99FF"/>
                  </a:solidFill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layball" panose="02000000000000000000" pitchFamily="2" charset="0"/>
              </a:rPr>
              <a:t>Antônio Fernandes do Rêgo</a:t>
            </a:r>
          </a:p>
        </p:txBody>
      </p:sp>
    </p:spTree>
    <p:extLst>
      <p:ext uri="{BB962C8B-B14F-4D97-AF65-F5344CB8AC3E}">
        <p14:creationId xmlns:p14="http://schemas.microsoft.com/office/powerpoint/2010/main" val="19994337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0000">
        <p15:prstTrans prst="curtains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andando de, água, homem, em pé&#10;&#10;Descrição gerada automaticamente">
            <a:extLst>
              <a:ext uri="{FF2B5EF4-FFF2-40B4-BE49-F238E27FC236}">
                <a16:creationId xmlns:a16="http://schemas.microsoft.com/office/drawing/2014/main" id="{64182870-B2F8-4AFB-A603-78546DB2B9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0" name="Imagem 9" descr="Uma imagem contendo mesa, bolo, pequeno, água&#10;&#10;Descrição gerada automaticamente">
            <a:extLst>
              <a:ext uri="{FF2B5EF4-FFF2-40B4-BE49-F238E27FC236}">
                <a16:creationId xmlns:a16="http://schemas.microsoft.com/office/drawing/2014/main" id="{DB63542E-36D8-44A7-920B-1F4B70FC8E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66632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pequeno, pintura, pássaro, grande&#10;&#10;Descrição gerada automaticamente">
            <a:extLst>
              <a:ext uri="{FF2B5EF4-FFF2-40B4-BE49-F238E27FC236}">
                <a16:creationId xmlns:a16="http://schemas.microsoft.com/office/drawing/2014/main" id="{90E99497-4887-47D8-BFFB-F4749843B8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CF6C227D-FD06-49E7-9FE4-B2478F7CD0C1}"/>
              </a:ext>
            </a:extLst>
          </p:cNvPr>
          <p:cNvSpPr txBox="1"/>
          <p:nvPr/>
        </p:nvSpPr>
        <p:spPr>
          <a:xfrm>
            <a:off x="2326833" y="1294477"/>
            <a:ext cx="4490333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 é amor, não se acaba,</a:t>
            </a:r>
          </a:p>
          <a:p>
            <a:pPr algn="ctr"/>
            <a:r>
              <a:rPr lang="pt-BR" sz="4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há sempre um calor</a:t>
            </a:r>
          </a:p>
          <a:p>
            <a:pPr algn="ctr"/>
            <a:r>
              <a:rPr lang="pt-BR" sz="4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nunca se apaga</a:t>
            </a:r>
          </a:p>
          <a:p>
            <a:pPr algn="ctr"/>
            <a:r>
              <a:rPr lang="pt-BR" sz="4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 chama do amor.</a:t>
            </a:r>
          </a:p>
        </p:txBody>
      </p:sp>
    </p:spTree>
    <p:extLst>
      <p:ext uri="{BB962C8B-B14F-4D97-AF65-F5344CB8AC3E}">
        <p14:creationId xmlns:p14="http://schemas.microsoft.com/office/powerpoint/2010/main" val="1595228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8000">
        <p:split orient="vert"/>
      </p:transition>
    </mc:Choice>
    <mc:Fallback xmlns="">
      <p:transition spd="slow" advTm="8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pequeno, pintura, pássaro, grande&#10;&#10;Descrição gerada automaticamente">
            <a:extLst>
              <a:ext uri="{FF2B5EF4-FFF2-40B4-BE49-F238E27FC236}">
                <a16:creationId xmlns:a16="http://schemas.microsoft.com/office/drawing/2014/main" id="{90E99497-4887-47D8-BFFB-F4749843B8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FFB36D7-49BB-46D5-9C39-C69E2614C974}"/>
              </a:ext>
            </a:extLst>
          </p:cNvPr>
          <p:cNvSpPr txBox="1"/>
          <p:nvPr/>
        </p:nvSpPr>
        <p:spPr>
          <a:xfrm>
            <a:off x="2320363" y="1294477"/>
            <a:ext cx="4676280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chama do amor</a:t>
            </a:r>
          </a:p>
          <a:p>
            <a:pPr algn="ctr"/>
            <a:r>
              <a:rPr lang="pt-BR" sz="4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tem sempre raízes,</a:t>
            </a:r>
          </a:p>
          <a:p>
            <a:pPr algn="ctr"/>
            <a:r>
              <a:rPr lang="pt-BR" sz="4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estão nas lembranças</a:t>
            </a:r>
          </a:p>
          <a:p>
            <a:pPr algn="ctr"/>
            <a:r>
              <a:rPr lang="pt-BR" sz="4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dos dias felizes.</a:t>
            </a:r>
          </a:p>
        </p:txBody>
      </p:sp>
    </p:spTree>
    <p:extLst>
      <p:ext uri="{BB962C8B-B14F-4D97-AF65-F5344CB8AC3E}">
        <p14:creationId xmlns:p14="http://schemas.microsoft.com/office/powerpoint/2010/main" val="609144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8000">
        <p:split orient="vert"/>
      </p:transition>
    </mc:Choice>
    <mc:Fallback xmlns="">
      <p:transition spd="slow" advTm="8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andando de, água, homem, em pé&#10;&#10;Descrição gerada automaticamente">
            <a:extLst>
              <a:ext uri="{FF2B5EF4-FFF2-40B4-BE49-F238E27FC236}">
                <a16:creationId xmlns:a16="http://schemas.microsoft.com/office/drawing/2014/main" id="{64182870-B2F8-4AFB-A603-78546DB2B9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0C4BC714-5C17-4B74-92E3-24EAE4558FB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3870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14:ripple dir="ru"/>
      </p:transition>
    </mc:Choice>
    <mc:Fallback xmlns="">
      <p:transition spd="slow" advTm="3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pequeno, pintura, pássaro, grande&#10;&#10;Descrição gerada automaticamente">
            <a:extLst>
              <a:ext uri="{FF2B5EF4-FFF2-40B4-BE49-F238E27FC236}">
                <a16:creationId xmlns:a16="http://schemas.microsoft.com/office/drawing/2014/main" id="{90E99497-4887-47D8-BFFB-F4749843B8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6401029-22B8-4AC1-9E5B-B9A7F8B05B76}"/>
              </a:ext>
            </a:extLst>
          </p:cNvPr>
          <p:cNvSpPr txBox="1"/>
          <p:nvPr/>
        </p:nvSpPr>
        <p:spPr>
          <a:xfrm>
            <a:off x="2542659" y="1294477"/>
            <a:ext cx="4251485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Uma vez brilha o sol,</a:t>
            </a:r>
          </a:p>
          <a:p>
            <a:pPr algn="ctr"/>
            <a:r>
              <a:rPr lang="pt-BR" sz="4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outra vez é o luar,</a:t>
            </a:r>
          </a:p>
          <a:p>
            <a:pPr algn="ctr"/>
            <a:r>
              <a:rPr lang="pt-BR" sz="4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 é breu a outra noite,</a:t>
            </a:r>
          </a:p>
          <a:p>
            <a:pPr algn="ctr"/>
            <a:r>
              <a:rPr lang="pt-BR" sz="4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há um dia a raiar.</a:t>
            </a:r>
          </a:p>
        </p:txBody>
      </p:sp>
    </p:spTree>
    <p:extLst>
      <p:ext uri="{BB962C8B-B14F-4D97-AF65-F5344CB8AC3E}">
        <p14:creationId xmlns:p14="http://schemas.microsoft.com/office/powerpoint/2010/main" val="1153005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:split orient="vert"/>
      </p:transition>
    </mc:Choice>
    <mc:Fallback xmlns="">
      <p:transition spd="slow" advTm="8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pequeno, pintura, pássaro, grande&#10;&#10;Descrição gerada automaticamente">
            <a:extLst>
              <a:ext uri="{FF2B5EF4-FFF2-40B4-BE49-F238E27FC236}">
                <a16:creationId xmlns:a16="http://schemas.microsoft.com/office/drawing/2014/main" id="{90E99497-4887-47D8-BFFB-F4749843B8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DE213058-5FF9-4464-A7BB-934ED4B4E64D}"/>
              </a:ext>
            </a:extLst>
          </p:cNvPr>
          <p:cNvSpPr txBox="1"/>
          <p:nvPr/>
        </p:nvSpPr>
        <p:spPr>
          <a:xfrm>
            <a:off x="2803688" y="1294477"/>
            <a:ext cx="3873176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Há ainda o perfume,</a:t>
            </a:r>
          </a:p>
          <a:p>
            <a:pPr algn="ctr"/>
            <a:r>
              <a:rPr lang="pt-BR" sz="4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 tudo partiu,</a:t>
            </a:r>
          </a:p>
          <a:p>
            <a:pPr algn="ctr"/>
            <a:r>
              <a:rPr lang="pt-BR" sz="4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fica nas flores</a:t>
            </a:r>
          </a:p>
          <a:p>
            <a:pPr algn="ctr"/>
            <a:r>
              <a:rPr lang="pt-BR" sz="4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das margens do rio.</a:t>
            </a:r>
          </a:p>
        </p:txBody>
      </p:sp>
    </p:spTree>
    <p:extLst>
      <p:ext uri="{BB962C8B-B14F-4D97-AF65-F5344CB8AC3E}">
        <p14:creationId xmlns:p14="http://schemas.microsoft.com/office/powerpoint/2010/main" val="3518313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:split orient="vert"/>
      </p:transition>
    </mc:Choice>
    <mc:Fallback xmlns="">
      <p:transition spd="slow" advTm="8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andando de, água, homem, em pé&#10;&#10;Descrição gerada automaticamente">
            <a:extLst>
              <a:ext uri="{FF2B5EF4-FFF2-40B4-BE49-F238E27FC236}">
                <a16:creationId xmlns:a16="http://schemas.microsoft.com/office/drawing/2014/main" id="{64182870-B2F8-4AFB-A603-78546DB2B9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5693"/>
            <a:ext cx="9144000" cy="5143500"/>
          </a:xfrm>
          <a:prstGeom prst="rect">
            <a:avLst/>
          </a:prstGeom>
        </p:spPr>
      </p:pic>
      <p:pic>
        <p:nvPicPr>
          <p:cNvPr id="8" name="Imagem 7" descr="Uma imagem contendo janela, água, mulher, mesa&#10;&#10;Descrição gerada automaticamente">
            <a:extLst>
              <a:ext uri="{FF2B5EF4-FFF2-40B4-BE49-F238E27FC236}">
                <a16:creationId xmlns:a16="http://schemas.microsoft.com/office/drawing/2014/main" id="{435AF263-AAB8-4477-95E5-3D89536021E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8842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14:ripple dir="lu"/>
      </p:transition>
    </mc:Choice>
    <mc:Fallback xmlns="">
      <p:transition spd="slow" advTm="3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pequeno, pintura, pássaro, grande&#10;&#10;Descrição gerada automaticamente">
            <a:extLst>
              <a:ext uri="{FF2B5EF4-FFF2-40B4-BE49-F238E27FC236}">
                <a16:creationId xmlns:a16="http://schemas.microsoft.com/office/drawing/2014/main" id="{90E99497-4887-47D8-BFFB-F4749843B8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169FEDB4-27BB-41C1-ABC5-625872107C04}"/>
              </a:ext>
            </a:extLst>
          </p:cNvPr>
          <p:cNvSpPr txBox="1"/>
          <p:nvPr/>
        </p:nvSpPr>
        <p:spPr>
          <a:xfrm>
            <a:off x="2602523" y="1294477"/>
            <a:ext cx="4164923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Ficam as pegadas</a:t>
            </a:r>
          </a:p>
          <a:p>
            <a:pPr algn="ctr"/>
            <a:r>
              <a:rPr lang="pt-BR" sz="4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Marcadas no chão</a:t>
            </a:r>
          </a:p>
          <a:p>
            <a:pPr algn="ctr"/>
            <a:r>
              <a:rPr lang="pt-BR" sz="4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marcam, também,</a:t>
            </a:r>
          </a:p>
          <a:p>
            <a:pPr algn="ctr"/>
            <a:r>
              <a:rPr lang="pt-BR" sz="4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teu coração.</a:t>
            </a:r>
          </a:p>
        </p:txBody>
      </p:sp>
    </p:spTree>
    <p:extLst>
      <p:ext uri="{BB962C8B-B14F-4D97-AF65-F5344CB8AC3E}">
        <p14:creationId xmlns:p14="http://schemas.microsoft.com/office/powerpoint/2010/main" val="1380484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:split orient="vert"/>
      </p:transition>
    </mc:Choice>
    <mc:Fallback xmlns="">
      <p:transition spd="slow" advTm="8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pequeno, pintura, pássaro, grande&#10;&#10;Descrição gerada automaticamente">
            <a:extLst>
              <a:ext uri="{FF2B5EF4-FFF2-40B4-BE49-F238E27FC236}">
                <a16:creationId xmlns:a16="http://schemas.microsoft.com/office/drawing/2014/main" id="{90E99497-4887-47D8-BFFB-F4749843B8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8D5F65AA-095C-4E70-9C60-B986481073EE}"/>
              </a:ext>
            </a:extLst>
          </p:cNvPr>
          <p:cNvSpPr txBox="1"/>
          <p:nvPr/>
        </p:nvSpPr>
        <p:spPr>
          <a:xfrm>
            <a:off x="2410189" y="1294477"/>
            <a:ext cx="4323621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 falas de amor,</a:t>
            </a:r>
          </a:p>
          <a:p>
            <a:pPr algn="ctr"/>
            <a:r>
              <a:rPr lang="pt-BR" sz="4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fales de dor,</a:t>
            </a:r>
          </a:p>
          <a:p>
            <a:pPr algn="ctr"/>
            <a:r>
              <a:rPr lang="pt-BR" sz="4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amor que machuca,</a:t>
            </a:r>
          </a:p>
          <a:p>
            <a:pPr algn="ctr"/>
            <a:r>
              <a:rPr lang="pt-BR" sz="4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jamais foi amor.</a:t>
            </a:r>
          </a:p>
        </p:txBody>
      </p:sp>
    </p:spTree>
    <p:extLst>
      <p:ext uri="{BB962C8B-B14F-4D97-AF65-F5344CB8AC3E}">
        <p14:creationId xmlns:p14="http://schemas.microsoft.com/office/powerpoint/2010/main" val="1624871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:split orient="vert"/>
      </p:transition>
    </mc:Choice>
    <mc:Fallback xmlns="">
      <p:transition spd="slow" advTm="8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andando de, água, homem, em pé&#10;&#10;Descrição gerada automaticamente">
            <a:extLst>
              <a:ext uri="{FF2B5EF4-FFF2-40B4-BE49-F238E27FC236}">
                <a16:creationId xmlns:a16="http://schemas.microsoft.com/office/drawing/2014/main" id="{64182870-B2F8-4AFB-A603-78546DB2B9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0" name="Imagem 9" descr="Uma imagem contendo jovem, mulher, pequeno, cabelo&#10;&#10;Descrição gerada automaticamente">
            <a:extLst>
              <a:ext uri="{FF2B5EF4-FFF2-40B4-BE49-F238E27FC236}">
                <a16:creationId xmlns:a16="http://schemas.microsoft.com/office/drawing/2014/main" id="{1E317948-47DE-46F5-B449-CB0A7C9DD4B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7687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14:ripple dir="ld"/>
      </p:transition>
    </mc:Choice>
    <mc:Fallback xmlns="">
      <p:transition spd="slow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pequeno, pintura, pássaro, grande&#10;&#10;Descrição gerada automaticamente">
            <a:extLst>
              <a:ext uri="{FF2B5EF4-FFF2-40B4-BE49-F238E27FC236}">
                <a16:creationId xmlns:a16="http://schemas.microsoft.com/office/drawing/2014/main" id="{90E99497-4887-47D8-BFFB-F4749843B8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984997C-55AD-4D8D-B139-15C83009726D}"/>
              </a:ext>
            </a:extLst>
          </p:cNvPr>
          <p:cNvSpPr txBox="1"/>
          <p:nvPr/>
        </p:nvSpPr>
        <p:spPr>
          <a:xfrm>
            <a:off x="2836052" y="1175657"/>
            <a:ext cx="3667992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 céu para ti</a:t>
            </a:r>
          </a:p>
          <a:p>
            <a:pPr algn="ctr"/>
            <a:r>
              <a:rPr lang="pt-BR" sz="4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da estrela o fulgor</a:t>
            </a:r>
          </a:p>
          <a:p>
            <a:pPr algn="ctr"/>
            <a:r>
              <a:rPr lang="pt-BR" sz="4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aponta o teu peito,</a:t>
            </a:r>
          </a:p>
          <a:p>
            <a:pPr algn="ctr"/>
            <a:r>
              <a:rPr lang="pt-BR" sz="4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onde está teu amor.</a:t>
            </a:r>
          </a:p>
        </p:txBody>
      </p:sp>
    </p:spTree>
    <p:extLst>
      <p:ext uri="{BB962C8B-B14F-4D97-AF65-F5344CB8AC3E}">
        <p14:creationId xmlns:p14="http://schemas.microsoft.com/office/powerpoint/2010/main" val="1945118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:split orient="vert"/>
      </p:transition>
    </mc:Choice>
    <mc:Fallback xmlns="">
      <p:transition spd="slow" advTm="8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pequeno, pintura, pássaro, grande&#10;&#10;Descrição gerada automaticamente">
            <a:extLst>
              <a:ext uri="{FF2B5EF4-FFF2-40B4-BE49-F238E27FC236}">
                <a16:creationId xmlns:a16="http://schemas.microsoft.com/office/drawing/2014/main" id="{90E99497-4887-47D8-BFFB-F4749843B8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E6FA0A60-650B-4A57-924F-6D96C7D1FEC6}"/>
              </a:ext>
            </a:extLst>
          </p:cNvPr>
          <p:cNvSpPr txBox="1"/>
          <p:nvPr/>
        </p:nvSpPr>
        <p:spPr>
          <a:xfrm>
            <a:off x="2572092" y="1215850"/>
            <a:ext cx="3999814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sempre tu sigas</a:t>
            </a:r>
          </a:p>
          <a:p>
            <a:pPr algn="ctr"/>
            <a:r>
              <a:rPr lang="pt-BR" sz="4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divinos poemas</a:t>
            </a:r>
          </a:p>
          <a:p>
            <a:pPr algn="ctr"/>
            <a:r>
              <a:rPr lang="pt-BR" sz="4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escritos na signa</a:t>
            </a:r>
          </a:p>
          <a:p>
            <a:pPr algn="ctr"/>
            <a:r>
              <a:rPr lang="pt-BR" sz="4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das hostes supremas. </a:t>
            </a:r>
          </a:p>
        </p:txBody>
      </p:sp>
    </p:spTree>
    <p:extLst>
      <p:ext uri="{BB962C8B-B14F-4D97-AF65-F5344CB8AC3E}">
        <p14:creationId xmlns:p14="http://schemas.microsoft.com/office/powerpoint/2010/main" val="971239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:split orient="vert"/>
      </p:transition>
    </mc:Choice>
    <mc:Fallback xmlns="">
      <p:transition spd="slow" advTm="8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andando de, água, homem, em pé&#10;&#10;Descrição gerada automaticamente">
            <a:extLst>
              <a:ext uri="{FF2B5EF4-FFF2-40B4-BE49-F238E27FC236}">
                <a16:creationId xmlns:a16="http://schemas.microsoft.com/office/drawing/2014/main" id="{64182870-B2F8-4AFB-A603-78546DB2B9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0" name="Imagem 9" descr="Uma imagem contendo água, comida&#10;&#10;Descrição gerada automaticamente">
            <a:extLst>
              <a:ext uri="{FF2B5EF4-FFF2-40B4-BE49-F238E27FC236}">
                <a16:creationId xmlns:a16="http://schemas.microsoft.com/office/drawing/2014/main" id="{ACA92B9F-6A9C-4002-BC29-861A891E2E8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0248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14:ripple dir="rd"/>
      </p:transition>
    </mc:Choice>
    <mc:Fallback xmlns="">
      <p:transition spd="slow" advTm="3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pequeno, pintura, pássaro, grande&#10;&#10;Descrição gerada automaticamente">
            <a:extLst>
              <a:ext uri="{FF2B5EF4-FFF2-40B4-BE49-F238E27FC236}">
                <a16:creationId xmlns:a16="http://schemas.microsoft.com/office/drawing/2014/main" id="{90E99497-4887-47D8-BFFB-F4749843B8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4C8EE7F-8D7C-47FF-8659-9A496FBBAF8B}"/>
              </a:ext>
            </a:extLst>
          </p:cNvPr>
          <p:cNvSpPr txBox="1"/>
          <p:nvPr/>
        </p:nvSpPr>
        <p:spPr>
          <a:xfrm>
            <a:off x="2454932" y="1195754"/>
            <a:ext cx="4076757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verso e </a:t>
            </a:r>
            <a:r>
              <a:rPr lang="pt-BR" sz="4000" b="1" dirty="0" err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re-verso</a:t>
            </a:r>
            <a:endParaRPr lang="pt-BR" sz="40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4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também está dito,</a:t>
            </a:r>
          </a:p>
          <a:p>
            <a:pPr algn="ctr"/>
            <a:r>
              <a:rPr lang="pt-BR" sz="4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amor que faz bem</a:t>
            </a:r>
          </a:p>
          <a:p>
            <a:pPr algn="ctr"/>
            <a:r>
              <a:rPr lang="pt-BR" sz="4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o amor infinito.</a:t>
            </a:r>
          </a:p>
        </p:txBody>
      </p:sp>
    </p:spTree>
    <p:extLst>
      <p:ext uri="{BB962C8B-B14F-4D97-AF65-F5344CB8AC3E}">
        <p14:creationId xmlns:p14="http://schemas.microsoft.com/office/powerpoint/2010/main" val="1203444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:split orient="vert"/>
      </p:transition>
    </mc:Choice>
    <mc:Fallback xmlns="">
      <p:transition spd="slow" advTm="8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pequeno, pintura, pássaro, grande&#10;&#10;Descrição gerada automaticamente">
            <a:extLst>
              <a:ext uri="{FF2B5EF4-FFF2-40B4-BE49-F238E27FC236}">
                <a16:creationId xmlns:a16="http://schemas.microsoft.com/office/drawing/2014/main" id="{90E99497-4887-47D8-BFFB-F4749843B8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BBC83EEE-2CA6-4456-A797-D6BE3E942582}"/>
              </a:ext>
            </a:extLst>
          </p:cNvPr>
          <p:cNvSpPr txBox="1"/>
          <p:nvPr/>
        </p:nvSpPr>
        <p:spPr>
          <a:xfrm>
            <a:off x="2773880" y="1294477"/>
            <a:ext cx="3759363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seja um ideal</a:t>
            </a:r>
          </a:p>
          <a:p>
            <a:pPr algn="ctr"/>
            <a:r>
              <a:rPr lang="pt-BR" sz="4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teu lema de vida,</a:t>
            </a:r>
          </a:p>
          <a:p>
            <a:pPr algn="ctr"/>
            <a:r>
              <a:rPr lang="pt-BR" sz="4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deixe teu sonho</a:t>
            </a:r>
          </a:p>
          <a:p>
            <a:pPr algn="ctr"/>
            <a:r>
              <a:rPr lang="pt-BR" sz="4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meio da avenida.</a:t>
            </a:r>
          </a:p>
        </p:txBody>
      </p:sp>
    </p:spTree>
    <p:extLst>
      <p:ext uri="{BB962C8B-B14F-4D97-AF65-F5344CB8AC3E}">
        <p14:creationId xmlns:p14="http://schemas.microsoft.com/office/powerpoint/2010/main" val="3857896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:split orient="vert"/>
      </p:transition>
    </mc:Choice>
    <mc:Fallback xmlns="">
      <p:transition spd="slow" advTm="8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andando de, água, homem, em pé&#10;&#10;Descrição gerada automaticamente">
            <a:extLst>
              <a:ext uri="{FF2B5EF4-FFF2-40B4-BE49-F238E27FC236}">
                <a16:creationId xmlns:a16="http://schemas.microsoft.com/office/drawing/2014/main" id="{64182870-B2F8-4AFB-A603-78546DB2B9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 descr="Uma imagem contendo comida&#10;&#10;Descrição gerada automaticamente">
            <a:extLst>
              <a:ext uri="{FF2B5EF4-FFF2-40B4-BE49-F238E27FC236}">
                <a16:creationId xmlns:a16="http://schemas.microsoft.com/office/drawing/2014/main" id="{F090BD11-0B62-4B80-86A1-D4BFD45A5A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5671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14:prism dir="r" isContent="1"/>
      </p:transition>
    </mc:Choice>
    <mc:Fallback xmlns="">
      <p:transition spd="slow" advTm="3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pequeno, pintura, pássaro, grande&#10;&#10;Descrição gerada automaticamente">
            <a:extLst>
              <a:ext uri="{FF2B5EF4-FFF2-40B4-BE49-F238E27FC236}">
                <a16:creationId xmlns:a16="http://schemas.microsoft.com/office/drawing/2014/main" id="{90E99497-4887-47D8-BFFB-F4749843B8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A788A1CF-A48E-4582-BCE8-47D3E3D4089C}"/>
              </a:ext>
            </a:extLst>
          </p:cNvPr>
          <p:cNvSpPr txBox="1"/>
          <p:nvPr/>
        </p:nvSpPr>
        <p:spPr>
          <a:xfrm>
            <a:off x="2502323" y="1205802"/>
            <a:ext cx="4323621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 vier temporal</a:t>
            </a:r>
          </a:p>
          <a:p>
            <a:pPr algn="ctr"/>
            <a:r>
              <a:rPr lang="pt-BR" sz="4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há um Porto a ancorar,</a:t>
            </a:r>
          </a:p>
          <a:p>
            <a:pPr algn="ctr"/>
            <a:r>
              <a:rPr lang="pt-BR" sz="4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a vida não é mais </a:t>
            </a:r>
          </a:p>
          <a:p>
            <a:pPr algn="ctr"/>
            <a:r>
              <a:rPr lang="pt-BR" sz="4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um barco no mar.</a:t>
            </a:r>
          </a:p>
        </p:txBody>
      </p:sp>
    </p:spTree>
    <p:extLst>
      <p:ext uri="{BB962C8B-B14F-4D97-AF65-F5344CB8AC3E}">
        <p14:creationId xmlns:p14="http://schemas.microsoft.com/office/powerpoint/2010/main" val="2665306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:split orient="vert"/>
      </p:transition>
    </mc:Choice>
    <mc:Fallback xmlns="">
      <p:transition spd="slow" advTm="8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pequeno, pintura, pássaro, grande&#10;&#10;Descrição gerada automaticamente">
            <a:extLst>
              <a:ext uri="{FF2B5EF4-FFF2-40B4-BE49-F238E27FC236}">
                <a16:creationId xmlns:a16="http://schemas.microsoft.com/office/drawing/2014/main" id="{90E99497-4887-47D8-BFFB-F4749843B8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D6848887-A85F-4F73-A856-8942B93D6714}"/>
              </a:ext>
            </a:extLst>
          </p:cNvPr>
          <p:cNvSpPr txBox="1"/>
          <p:nvPr/>
        </p:nvSpPr>
        <p:spPr>
          <a:xfrm>
            <a:off x="2446716" y="1195754"/>
            <a:ext cx="4445448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Ainda se um dia</a:t>
            </a:r>
          </a:p>
          <a:p>
            <a:pPr algn="ctr"/>
            <a:r>
              <a:rPr lang="pt-BR" sz="4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balance a estrutura,</a:t>
            </a:r>
          </a:p>
          <a:p>
            <a:pPr algn="ctr"/>
            <a:r>
              <a:rPr lang="pt-BR" sz="4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abala o navio,</a:t>
            </a:r>
          </a:p>
          <a:p>
            <a:pPr algn="ctr"/>
            <a:r>
              <a:rPr lang="pt-BR" sz="4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há um Deus que segura.</a:t>
            </a:r>
          </a:p>
        </p:txBody>
      </p:sp>
    </p:spTree>
    <p:extLst>
      <p:ext uri="{BB962C8B-B14F-4D97-AF65-F5344CB8AC3E}">
        <p14:creationId xmlns:p14="http://schemas.microsoft.com/office/powerpoint/2010/main" val="3468699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:split orient="vert"/>
      </p:transition>
    </mc:Choice>
    <mc:Fallback xmlns="">
      <p:transition spd="slow" advTm="8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andando de, água, homem, em pé&#10;&#10;Descrição gerada automaticamente">
            <a:extLst>
              <a:ext uri="{FF2B5EF4-FFF2-40B4-BE49-F238E27FC236}">
                <a16:creationId xmlns:a16="http://schemas.microsoft.com/office/drawing/2014/main" id="{64182870-B2F8-4AFB-A603-78546DB2B9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 descr="Uma imagem contendo água, pássaro, em pé&#10;&#10;Descrição gerada automaticamente">
            <a:extLst>
              <a:ext uri="{FF2B5EF4-FFF2-40B4-BE49-F238E27FC236}">
                <a16:creationId xmlns:a16="http://schemas.microsoft.com/office/drawing/2014/main" id="{8E436ABC-BA7B-4DAC-86DC-0B574B78665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3736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:comb/>
      </p:transition>
    </mc:Choice>
    <mc:Fallback xmlns="">
      <p:transition spd="slow" advTm="3000">
        <p:comb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pequeno, pintura, pássaro, grande&#10;&#10;Descrição gerada automaticamente">
            <a:extLst>
              <a:ext uri="{FF2B5EF4-FFF2-40B4-BE49-F238E27FC236}">
                <a16:creationId xmlns:a16="http://schemas.microsoft.com/office/drawing/2014/main" id="{90E99497-4887-47D8-BFFB-F4749843B8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B6FEE7D-0284-46F4-9F79-2DF10948DB23}"/>
              </a:ext>
            </a:extLst>
          </p:cNvPr>
          <p:cNvSpPr txBox="1"/>
          <p:nvPr/>
        </p:nvSpPr>
        <p:spPr>
          <a:xfrm>
            <a:off x="2672874" y="1195754"/>
            <a:ext cx="3634329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 olhares o ocaso</a:t>
            </a:r>
          </a:p>
          <a:p>
            <a:pPr algn="ctr"/>
            <a:r>
              <a:rPr lang="pt-BR" sz="4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quando o sol se for,</a:t>
            </a:r>
          </a:p>
          <a:p>
            <a:pPr algn="ctr"/>
            <a:r>
              <a:rPr lang="pt-BR" sz="4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 fim tu vais ver</a:t>
            </a:r>
          </a:p>
          <a:p>
            <a:pPr algn="ctr"/>
            <a:r>
              <a:rPr lang="pt-BR" sz="4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valeu o amor.</a:t>
            </a:r>
          </a:p>
        </p:txBody>
      </p:sp>
    </p:spTree>
    <p:extLst>
      <p:ext uri="{BB962C8B-B14F-4D97-AF65-F5344CB8AC3E}">
        <p14:creationId xmlns:p14="http://schemas.microsoft.com/office/powerpoint/2010/main" val="836018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:split orient="vert"/>
      </p:transition>
    </mc:Choice>
    <mc:Fallback xmlns="">
      <p:transition spd="slow" advTm="8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pequeno, pintura, pássaro, grande&#10;&#10;Descrição gerada automaticamente">
            <a:extLst>
              <a:ext uri="{FF2B5EF4-FFF2-40B4-BE49-F238E27FC236}">
                <a16:creationId xmlns:a16="http://schemas.microsoft.com/office/drawing/2014/main" id="{90E99497-4887-47D8-BFFB-F4749843B8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4ED50DE-774C-4C65-9E0A-15B2E260B2A6}"/>
              </a:ext>
            </a:extLst>
          </p:cNvPr>
          <p:cNvSpPr txBox="1"/>
          <p:nvPr/>
        </p:nvSpPr>
        <p:spPr>
          <a:xfrm>
            <a:off x="2326833" y="1294477"/>
            <a:ext cx="4490333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 é amor, não se acaba,</a:t>
            </a:r>
          </a:p>
          <a:p>
            <a:pPr algn="ctr"/>
            <a:r>
              <a:rPr lang="pt-BR" sz="4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há sempre um calor,</a:t>
            </a:r>
          </a:p>
          <a:p>
            <a:pPr algn="ctr"/>
            <a:r>
              <a:rPr lang="pt-BR" sz="4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nunca se apaga</a:t>
            </a:r>
          </a:p>
          <a:p>
            <a:pPr algn="ctr"/>
            <a:r>
              <a:rPr lang="pt-BR" sz="4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 chama do amor.</a:t>
            </a:r>
          </a:p>
        </p:txBody>
      </p:sp>
    </p:spTree>
    <p:extLst>
      <p:ext uri="{BB962C8B-B14F-4D97-AF65-F5344CB8AC3E}">
        <p14:creationId xmlns:p14="http://schemas.microsoft.com/office/powerpoint/2010/main" val="574893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:split orient="vert"/>
      </p:transition>
    </mc:Choice>
    <mc:Fallback xmlns="">
      <p:transition spd="slow" advTm="8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andando de, água, homem, em pé&#10;&#10;Descrição gerada automaticamente">
            <a:extLst>
              <a:ext uri="{FF2B5EF4-FFF2-40B4-BE49-F238E27FC236}">
                <a16:creationId xmlns:a16="http://schemas.microsoft.com/office/drawing/2014/main" id="{64182870-B2F8-4AFB-A603-78546DB2B9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 descr="Uma imagem contendo pessoa, mulher, água, cama&#10;&#10;Descrição gerada automaticamente">
            <a:extLst>
              <a:ext uri="{FF2B5EF4-FFF2-40B4-BE49-F238E27FC236}">
                <a16:creationId xmlns:a16="http://schemas.microsoft.com/office/drawing/2014/main" id="{724C8BEA-15F2-4BBD-A0E3-BC69B4942B1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4760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14:prism isContent="1" isInverted="1"/>
      </p:transition>
    </mc:Choice>
    <mc:Fallback xmlns="">
      <p:transition spd="slow" advTm="3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pequeno, pintura, pássaro, grande&#10;&#10;Descrição gerada automaticamente">
            <a:extLst>
              <a:ext uri="{FF2B5EF4-FFF2-40B4-BE49-F238E27FC236}">
                <a16:creationId xmlns:a16="http://schemas.microsoft.com/office/drawing/2014/main" id="{90E99497-4887-47D8-BFFB-F4749843B8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A7E1BA88-7F4A-4000-A58B-354AF858BBC3}"/>
              </a:ext>
            </a:extLst>
          </p:cNvPr>
          <p:cNvSpPr txBox="1"/>
          <p:nvPr/>
        </p:nvSpPr>
        <p:spPr>
          <a:xfrm>
            <a:off x="2233859" y="874207"/>
            <a:ext cx="4676280" cy="36009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chama do amor</a:t>
            </a:r>
          </a:p>
          <a:p>
            <a:pPr algn="ctr"/>
            <a:r>
              <a:rPr lang="pt-BR" sz="4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tem sempre raízes,</a:t>
            </a:r>
          </a:p>
          <a:p>
            <a:pPr algn="ctr"/>
            <a:r>
              <a:rPr lang="pt-BR" sz="4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estão nas lembranças</a:t>
            </a:r>
          </a:p>
          <a:p>
            <a:pPr algn="ctr"/>
            <a:r>
              <a:rPr lang="pt-BR" sz="4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dos dias felizes.</a:t>
            </a:r>
          </a:p>
          <a:p>
            <a:pPr algn="ctr"/>
            <a:endParaRPr lang="pt-BR" sz="40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Antônio Fernandes do Rêgo</a:t>
            </a:r>
          </a:p>
        </p:txBody>
      </p:sp>
    </p:spTree>
    <p:extLst>
      <p:ext uri="{BB962C8B-B14F-4D97-AF65-F5344CB8AC3E}">
        <p14:creationId xmlns:p14="http://schemas.microsoft.com/office/powerpoint/2010/main" val="3556425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:split orient="vert"/>
      </p:transition>
    </mc:Choice>
    <mc:Fallback xmlns="">
      <p:transition spd="slow" advTm="8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m 10" descr="Uma imagem contendo vestuário, foto, homem, em pé&#10;&#10;Descrição gerada automaticamente">
            <a:extLst>
              <a:ext uri="{FF2B5EF4-FFF2-40B4-BE49-F238E27FC236}">
                <a16:creationId xmlns:a16="http://schemas.microsoft.com/office/drawing/2014/main" id="{F89C4FAB-0AB3-4F13-AED1-AF515F3841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0918"/>
            <a:ext cx="9144000" cy="5143500"/>
          </a:xfrm>
          <a:prstGeom prst="rect">
            <a:avLst/>
          </a:prstGeom>
        </p:spPr>
      </p:pic>
      <p:sp>
        <p:nvSpPr>
          <p:cNvPr id="12" name="CaixaDeTexto 11">
            <a:extLst>
              <a:ext uri="{FF2B5EF4-FFF2-40B4-BE49-F238E27FC236}">
                <a16:creationId xmlns:a16="http://schemas.microsoft.com/office/drawing/2014/main" id="{7B0BEC4A-0D27-4479-A5D0-7CB6D5B6F171}"/>
              </a:ext>
            </a:extLst>
          </p:cNvPr>
          <p:cNvSpPr txBox="1"/>
          <p:nvPr/>
        </p:nvSpPr>
        <p:spPr>
          <a:xfrm>
            <a:off x="371789" y="4019341"/>
            <a:ext cx="37080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Antônio Fernandes do Rêgo</a:t>
            </a:r>
          </a:p>
        </p:txBody>
      </p:sp>
      <p:sp>
        <p:nvSpPr>
          <p:cNvPr id="13" name="CaixaDeTexto 12">
            <a:extLst>
              <a:ext uri="{FF2B5EF4-FFF2-40B4-BE49-F238E27FC236}">
                <a16:creationId xmlns:a16="http://schemas.microsoft.com/office/drawing/2014/main" id="{1977C667-6E82-4146-B1D4-29D402C11EE5}"/>
              </a:ext>
            </a:extLst>
          </p:cNvPr>
          <p:cNvSpPr txBox="1"/>
          <p:nvPr/>
        </p:nvSpPr>
        <p:spPr>
          <a:xfrm>
            <a:off x="5757706" y="4019341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</p:txBody>
      </p:sp>
    </p:spTree>
    <p:extLst>
      <p:ext uri="{BB962C8B-B14F-4D97-AF65-F5344CB8AC3E}">
        <p14:creationId xmlns:p14="http://schemas.microsoft.com/office/powerpoint/2010/main" val="4018667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:circle/>
      </p:transition>
    </mc:Choice>
    <mc:Fallback xmlns="">
      <p:transition spd="slow" advTm="3000">
        <p:circl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pequeno, pintura, pássaro, grande&#10;&#10;Descrição gerada automaticamente">
            <a:extLst>
              <a:ext uri="{FF2B5EF4-FFF2-40B4-BE49-F238E27FC236}">
                <a16:creationId xmlns:a16="http://schemas.microsoft.com/office/drawing/2014/main" id="{90E99497-4887-47D8-BFFB-F4749843B8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B3EA892F-BA4E-424A-80DF-F82C80A67CEA}"/>
              </a:ext>
            </a:extLst>
          </p:cNvPr>
          <p:cNvSpPr txBox="1"/>
          <p:nvPr/>
        </p:nvSpPr>
        <p:spPr>
          <a:xfrm>
            <a:off x="1211933" y="572756"/>
            <a:ext cx="7053534" cy="42473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Antônio Fernandes Rêgo</a:t>
            </a:r>
          </a:p>
          <a:p>
            <a:pPr algn="ctr"/>
            <a:r>
              <a:rPr lang="pt-BR" sz="2800" b="1" dirty="0" err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Música:Ludovico</a:t>
            </a:r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 err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Einaudi-Nuvole</a:t>
            </a:r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 err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Bianche</a:t>
            </a:r>
            <a:endParaRPr lang="pt-BR" sz="28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rgbClr val="0099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800" b="1" dirty="0">
                <a:solidFill>
                  <a:srgbClr val="0099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800" b="1" dirty="0">
                <a:solidFill>
                  <a:srgbClr val="0099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7706474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fracture"/>
      </p:transition>
    </mc:Choice>
    <mc:Fallback xmlns="">
      <p:transition spd="slow" advTm="16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276</TotalTime>
  <Words>355</Words>
  <Application>Microsoft Office PowerPoint</Application>
  <PresentationFormat>Apresentação na tela (16:9)</PresentationFormat>
  <Paragraphs>76</Paragraphs>
  <Slides>27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27</vt:i4>
      </vt:variant>
    </vt:vector>
  </HeadingPairs>
  <TitlesOfParts>
    <vt:vector size="33" baseType="lpstr">
      <vt:lpstr>Arial</vt:lpstr>
      <vt:lpstr>Calibri</vt:lpstr>
      <vt:lpstr>Calibri Light</vt:lpstr>
      <vt:lpstr>Monotype Corsiva</vt:lpstr>
      <vt:lpstr>Playball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</dc:creator>
  <cp:lastModifiedBy>Cleonice Menegatt</cp:lastModifiedBy>
  <cp:revision>20</cp:revision>
  <dcterms:created xsi:type="dcterms:W3CDTF">2020-09-03T17:36:33Z</dcterms:created>
  <dcterms:modified xsi:type="dcterms:W3CDTF">2020-09-12T15:01:53Z</dcterms:modified>
</cp:coreProperties>
</file>