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57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688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59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374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90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12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635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009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288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2169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808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747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15DEB-08FE-4AFA-A5F3-6B0A63599400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58380-2E60-4050-8CBB-79FF16CB38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72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4.pn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26.png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28.png"/><Relationship Id="rId4" Type="http://schemas.microsoft.com/office/2007/relationships/hdphoto" Target="../media/hdphoto9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31.png"/><Relationship Id="rId4" Type="http://schemas.microsoft.com/office/2007/relationships/hdphoto" Target="../media/hdphoto1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33.png"/><Relationship Id="rId4" Type="http://schemas.microsoft.com/office/2007/relationships/hdphoto" Target="../media/hdphoto14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36.png"/><Relationship Id="rId4" Type="http://schemas.microsoft.com/office/2007/relationships/hdphoto" Target="../media/hdphoto17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38.png"/><Relationship Id="rId4" Type="http://schemas.microsoft.com/office/2007/relationships/hdphoto" Target="../media/hdphoto19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40.png"/><Relationship Id="rId4" Type="http://schemas.microsoft.com/office/2007/relationships/hdphoto" Target="../media/hdphoto2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5" Type="http://schemas.openxmlformats.org/officeDocument/2006/relationships/image" Target="../media/image42.png"/><Relationship Id="rId4" Type="http://schemas.microsoft.com/office/2007/relationships/hdphoto" Target="../media/hdphoto23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6.wdp"/><Relationship Id="rId5" Type="http://schemas.openxmlformats.org/officeDocument/2006/relationships/image" Target="../media/image44.png"/><Relationship Id="rId4" Type="http://schemas.microsoft.com/office/2007/relationships/hdphoto" Target="../media/hdphoto25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8.wdp"/><Relationship Id="rId5" Type="http://schemas.openxmlformats.org/officeDocument/2006/relationships/image" Target="../media/image46.png"/><Relationship Id="rId4" Type="http://schemas.microsoft.com/office/2007/relationships/hdphoto" Target="../media/hdphoto27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nicemenegat/v&#237;deos" TargetMode="External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Jason Mraz -  93 million mil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80959"/>
            <a:ext cx="609600" cy="609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91448" y="1325793"/>
            <a:ext cx="4542817" cy="14599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Beleza em Vermelho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04952" y="3162291"/>
            <a:ext cx="3715808" cy="5524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2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698" y="933449"/>
            <a:ext cx="4042248" cy="3482907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04" y="612903"/>
            <a:ext cx="4347924" cy="4123997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67739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38" y="609600"/>
            <a:ext cx="3793759" cy="4166038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7" y="783020"/>
            <a:ext cx="4363106" cy="3819197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21621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95" y="662151"/>
            <a:ext cx="4283402" cy="4039914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91" y="935420"/>
            <a:ext cx="4069202" cy="3493376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02790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93" y="840828"/>
            <a:ext cx="4226472" cy="3756134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93323" y="840828"/>
            <a:ext cx="3815257" cy="3850728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185519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30" y="777765"/>
            <a:ext cx="4562087" cy="3850728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324" y="1019503"/>
            <a:ext cx="3930869" cy="360899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716832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57" y="798786"/>
            <a:ext cx="4463612" cy="3724603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88523" y="903889"/>
            <a:ext cx="4046481" cy="36195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85169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vortex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6" y="919655"/>
            <a:ext cx="4109545" cy="3304190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66" y="698938"/>
            <a:ext cx="4049825" cy="3745623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62237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6" y="662152"/>
            <a:ext cx="7357241" cy="3986048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38185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2000">
        <p:wipe dir="u"/>
      </p:transition>
    </mc:Choice>
    <mc:Fallback xmlns=""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687" y="840827"/>
            <a:ext cx="4386934" cy="3703583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4363" y="956441"/>
            <a:ext cx="3951889" cy="3587969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335218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wheel spokes="1"/>
      </p:transition>
    </mc:Choice>
    <mc:Fallback xmlns="">
      <p:transition spd="slow" advTm="3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8" y="672662"/>
            <a:ext cx="4606491" cy="4029403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1" y="1008993"/>
            <a:ext cx="4151586" cy="3556438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34451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95" y="520262"/>
            <a:ext cx="4451081" cy="4102976"/>
          </a:xfrm>
          <a:prstGeom prst="rect">
            <a:avLst/>
          </a:prstGeom>
          <a:effectLst>
            <a:softEdge rad="863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67" y="851338"/>
            <a:ext cx="4498426" cy="3619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2236676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807" y="893381"/>
            <a:ext cx="4130565" cy="3608988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543" y="893381"/>
            <a:ext cx="3878318" cy="3461844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28130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91" y="798784"/>
            <a:ext cx="4451837" cy="3819197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721" y="735721"/>
            <a:ext cx="4037286" cy="3945321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79335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trips dir="ld"/>
      </p:transition>
    </mc:Choice>
    <mc:Fallback xmlns="">
      <p:transition spd="slow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3" y="725215"/>
            <a:ext cx="7525407" cy="4029402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395092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75" y="704193"/>
            <a:ext cx="3923008" cy="3903279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731" y="872358"/>
            <a:ext cx="4529055" cy="3566948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366750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wipe/>
      </p:transition>
    </mc:Choice>
    <mc:Fallback xmlns=""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33" y="885217"/>
            <a:ext cx="4603615" cy="364544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45" y="1013801"/>
            <a:ext cx="3819880" cy="3388272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321761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59" y="851338"/>
            <a:ext cx="7241627" cy="3783724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1608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440" y="819807"/>
            <a:ext cx="3851015" cy="3745624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36" y="819807"/>
            <a:ext cx="4072926" cy="3839994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59644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36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85" y="788276"/>
            <a:ext cx="4196070" cy="3798176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5" y="903890"/>
            <a:ext cx="4235669" cy="3566948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46952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66" y="725213"/>
            <a:ext cx="3874753" cy="3840217"/>
          </a:xfrm>
          <a:prstGeom prst="rect">
            <a:avLst/>
          </a:prstGeom>
          <a:effectLst>
            <a:softEdge rad="482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85" y="725213"/>
            <a:ext cx="4142853" cy="391379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56510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" y="1017714"/>
            <a:ext cx="4026776" cy="3283169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944" y="992221"/>
            <a:ext cx="4114750" cy="3159057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133874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wipe/>
      </p:transition>
    </mc:Choice>
    <mc:Fallback xmlns=""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76" y="735724"/>
            <a:ext cx="4253689" cy="3903279"/>
          </a:xfrm>
          <a:prstGeom prst="rect">
            <a:avLst/>
          </a:prstGeom>
          <a:effectLst>
            <a:softEdge rad="482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00" y="788275"/>
            <a:ext cx="4403124" cy="3850728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429243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993" y="882868"/>
            <a:ext cx="3961662" cy="3819197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26" y="882868"/>
            <a:ext cx="4163411" cy="3587969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1103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02256" y="603115"/>
            <a:ext cx="5149166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Acerto Pessoal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Jason Mraz-93 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Million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Miles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www.pinterest.com/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cleonicemenegat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/vídeos</a:t>
            </a:r>
            <a:endParaRPr lang="pt-BR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www.sergrasan.com.br/cleoslides</a:t>
            </a:r>
            <a:endParaRPr lang="pt-BR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  <a:endParaRPr lang="pt-BR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http://</a:t>
            </a:r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www.youtube.com/c/CleoniceMenegattGoelzer</a:t>
            </a:r>
            <a:endParaRPr lang="pt-BR" sz="16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6"/>
              </a:rPr>
              <a:t>cmenegatt2016@gmail.com</a:t>
            </a:r>
            <a:endParaRPr lang="pt-BR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10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over/>
      </p:transition>
    </mc:Choice>
    <mc:Fallback>
      <p:transition spd="slow" advTm="10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37</Words>
  <Application>Microsoft Office PowerPoint</Application>
  <PresentationFormat>Apresentação na tela (16:9)</PresentationFormat>
  <Paragraphs>14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2019-04-06T04:10:30Z</dcterms:created>
  <dcterms:modified xsi:type="dcterms:W3CDTF">2019-04-10T23:13:56Z</dcterms:modified>
</cp:coreProperties>
</file>