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7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9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858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58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23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0141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38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3534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908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083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4126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9673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985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777CA-ED1D-4395-B9E1-22AB0F3939A0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9F9C9-7C9D-4613-94AC-29E9EBB23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34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9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11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13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16.wdp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18.wdp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20.wdp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22.wdp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24.wdp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microsoft.com/office/2007/relationships/hdphoto" Target="../media/hdphoto26.wdp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8.wdp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microsoft.com/office/2007/relationships/hdphoto" Target="../media/hdphoto29.wdp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microsoft.com/office/2007/relationships/hdphoto" Target="../media/hdphoto31.wdp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3.wdp"/><Relationship Id="rId5" Type="http://schemas.openxmlformats.org/officeDocument/2006/relationships/image" Target="../media/image38.png"/><Relationship Id="rId4" Type="http://schemas.openxmlformats.org/officeDocument/2006/relationships/image" Target="../media/image37.jp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microsoft.com/office/2007/relationships/hdphoto" Target="../media/hdphoto34.wdp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6.wdp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Lady Gaga   Is That Alright (A Star Is Born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08845" y="3124200"/>
            <a:ext cx="609600" cy="6096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333513" y="1661375"/>
            <a:ext cx="7756803" cy="13406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Beleza de Todas as Formas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168163" y="4006682"/>
            <a:ext cx="4396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7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129" y="-140679"/>
            <a:ext cx="5852161" cy="6281225"/>
          </a:xfrm>
          <a:prstGeom prst="rect">
            <a:avLst/>
          </a:prstGeom>
          <a:effectLst>
            <a:softEdge rad="7874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42" y="407961"/>
            <a:ext cx="5950909" cy="5732585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1326441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5723" y="654660"/>
            <a:ext cx="5855749" cy="5267325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98" y="654660"/>
            <a:ext cx="6010568" cy="5605463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211722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6999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522" y="436099"/>
            <a:ext cx="6625883" cy="5715000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942" y="801859"/>
            <a:ext cx="6133513" cy="498348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246255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661182"/>
            <a:ext cx="10072468" cy="5978769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1877635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083" y="232117"/>
            <a:ext cx="6742596" cy="6393766"/>
          </a:xfrm>
          <a:prstGeom prst="rect">
            <a:avLst/>
          </a:prstGeom>
          <a:effectLst>
            <a:softEdge rad="787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17" y="190502"/>
            <a:ext cx="6386732" cy="6667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348847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68" y="2"/>
            <a:ext cx="6518409" cy="6858000"/>
          </a:xfrm>
          <a:prstGeom prst="rect">
            <a:avLst/>
          </a:prstGeom>
          <a:effectLst>
            <a:softEdge rad="1003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775" y="673637"/>
            <a:ext cx="5964702" cy="584835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39727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899" y="900332"/>
            <a:ext cx="6119593" cy="53175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72" y="858129"/>
            <a:ext cx="6091310" cy="5514535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51890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69" y="548640"/>
            <a:ext cx="6233655" cy="5908431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23" y="661182"/>
            <a:ext cx="6674051" cy="5683347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366129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 dir="r"/>
      </p:transition>
    </mc:Choice>
    <mc:Fallback>
      <p:transition spd="slow" advTm="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56" y="379827"/>
            <a:ext cx="6611816" cy="6098345"/>
          </a:xfrm>
          <a:prstGeom prst="rect">
            <a:avLst/>
          </a:prstGeom>
          <a:effectLst>
            <a:softEdge rad="749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5212" y="337624"/>
            <a:ext cx="5866228" cy="6140548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028115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dir="in"/>
      </p:transition>
    </mc:Choice>
    <mc:Fallback>
      <p:transition spd="slow" advTm="2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534573"/>
            <a:ext cx="4864637" cy="5542670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02" y="228599"/>
            <a:ext cx="6375009" cy="6154617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6521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725" y="455808"/>
            <a:ext cx="6343210" cy="5946384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774" y="400929"/>
            <a:ext cx="6288257" cy="6056142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11247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/>
      </p:transition>
    </mc:Choice>
    <mc:Fallback>
      <p:transition spd="slow" advTm="2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98" y="571500"/>
            <a:ext cx="10142805" cy="5715000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72394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211" y="372794"/>
            <a:ext cx="6459415" cy="6112412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6265" y="640080"/>
            <a:ext cx="5936566" cy="5845126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02303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565" y="795154"/>
            <a:ext cx="5401993" cy="52676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249" y="445201"/>
            <a:ext cx="7230794" cy="5967596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903767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38" y="703384"/>
            <a:ext cx="10100604" cy="5655213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223052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302" y="372794"/>
            <a:ext cx="6081931" cy="6112412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81687" y="372794"/>
            <a:ext cx="5908430" cy="5873261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142665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 dir="in"/>
      </p:transition>
    </mc:Choice>
    <mc:Fallback>
      <p:transition spd="slow" advTm="2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213" y="689317"/>
            <a:ext cx="9931790" cy="5373857"/>
          </a:xfrm>
          <a:prstGeom prst="rect">
            <a:avLst/>
          </a:prstGeom>
          <a:effectLst>
            <a:softEdge rad="444500"/>
          </a:effectLst>
        </p:spPr>
      </p:pic>
    </p:spTree>
    <p:extLst>
      <p:ext uri="{BB962C8B-B14F-4D97-AF65-F5344CB8AC3E}">
        <p14:creationId xmlns:p14="http://schemas.microsoft.com/office/powerpoint/2010/main" val="263329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880" y="414997"/>
            <a:ext cx="6143002" cy="6028006"/>
          </a:xfrm>
          <a:prstGeom prst="rect">
            <a:avLst/>
          </a:prstGeom>
          <a:effectLst>
            <a:softEdge rad="711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97" y="414997"/>
            <a:ext cx="6010307" cy="6084276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15341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d"/>
      </p:transition>
    </mc:Choice>
    <mc:Fallback>
      <p:transition spd="slow" advTm="2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" y="457200"/>
            <a:ext cx="5832816" cy="59436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93" y="457200"/>
            <a:ext cx="6462347" cy="5802923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71934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zoom dir="in"/>
      </p:transition>
    </mc:Choice>
    <mc:Fallback>
      <p:transition spd="slow" advTm="2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60" y="393895"/>
            <a:ext cx="6149928" cy="6070209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87926" y="443131"/>
            <a:ext cx="5913120" cy="5971735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99348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dir="in"/>
      </p:transition>
    </mc:Choice>
    <mc:Fallback>
      <p:transition spd="slow" advTm="2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196" y="675248"/>
            <a:ext cx="5598035" cy="5732585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36" y="571500"/>
            <a:ext cx="6527409" cy="57150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332709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2" cy="12192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66" y="843566"/>
            <a:ext cx="4472725" cy="5170868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4" name="CaixaDeTexto 3"/>
          <p:cNvSpPr txBox="1"/>
          <p:nvPr/>
        </p:nvSpPr>
        <p:spPr>
          <a:xfrm>
            <a:off x="4506366" y="1622738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Lay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Gaga-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That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Alright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518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fallOve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38</Words>
  <Application>Microsoft Office PowerPoint</Application>
  <PresentationFormat>Widescreen</PresentationFormat>
  <Paragraphs>10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2019-09-24T22:47:19Z</dcterms:created>
  <dcterms:modified xsi:type="dcterms:W3CDTF">2019-09-29T22:50:50Z</dcterms:modified>
</cp:coreProperties>
</file>