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sldIdLst>
    <p:sldId id="256" r:id="rId2"/>
    <p:sldId id="258" r:id="rId3"/>
    <p:sldId id="264" r:id="rId4"/>
    <p:sldId id="259" r:id="rId5"/>
    <p:sldId id="265" r:id="rId6"/>
    <p:sldId id="261" r:id="rId7"/>
    <p:sldId id="266" r:id="rId8"/>
    <p:sldId id="260" r:id="rId9"/>
    <p:sldId id="267" r:id="rId10"/>
    <p:sldId id="263" r:id="rId11"/>
    <p:sldId id="268" r:id="rId12"/>
    <p:sldId id="257" r:id="rId13"/>
    <p:sldId id="269" r:id="rId14"/>
    <p:sldId id="262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B0931-03CF-406B-A187-409EB448537A}" type="datetimeFigureOut">
              <a:rPr lang="pt-BR" smtClean="0"/>
              <a:t>30/05/2024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6850A-EEFF-46A0-99BD-8DF0B9B4135C}" type="slidenum">
              <a:rPr lang="pt-BR" smtClean="0"/>
              <a:t>‹nº›</a:t>
            </a:fld>
            <a:endParaRPr lang="pt-BR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68659"/>
            <a:ext cx="4560491" cy="45604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24209"/>
            <a:ext cx="3639742" cy="363974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457201"/>
            <a:ext cx="3257549" cy="325754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2643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B0931-03CF-406B-A187-409EB448537A}" type="datetimeFigureOut">
              <a:rPr lang="pt-BR" smtClean="0"/>
              <a:t>30/05/2024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6850A-EEFF-46A0-99BD-8DF0B9B413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83250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B0931-03CF-406B-A187-409EB448537A}" type="datetimeFigureOut">
              <a:rPr lang="pt-BR" smtClean="0"/>
              <a:t>30/05/2024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6850A-EEFF-46A0-99BD-8DF0B9B413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6139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B0931-03CF-406B-A187-409EB448537A}" type="datetimeFigureOut">
              <a:rPr lang="pt-BR" smtClean="0"/>
              <a:t>30/05/2024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6850A-EEFF-46A0-99BD-8DF0B9B413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65745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B0931-03CF-406B-A187-409EB448537A}" type="datetimeFigureOut">
              <a:rPr lang="pt-BR" smtClean="0"/>
              <a:t>30/05/2024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6850A-EEFF-46A0-99BD-8DF0B9B413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4755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B0931-03CF-406B-A187-409EB448537A}" type="datetimeFigureOut">
              <a:rPr lang="pt-BR" smtClean="0"/>
              <a:t>30/05/2024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6850A-EEFF-46A0-99BD-8DF0B9B413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75513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B0931-03CF-406B-A187-409EB448537A}" type="datetimeFigureOut">
              <a:rPr lang="pt-BR" smtClean="0"/>
              <a:t>30/05/2024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6850A-EEFF-46A0-99BD-8DF0B9B413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0479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 anchor="ctr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B0931-03CF-406B-A187-409EB448537A}" type="datetimeFigureOut">
              <a:rPr lang="pt-BR" smtClean="0"/>
              <a:t>30/05/2024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6850A-EEFF-46A0-99BD-8DF0B9B413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6474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B0931-03CF-406B-A187-409EB448537A}" type="datetimeFigureOut">
              <a:rPr lang="pt-BR" smtClean="0"/>
              <a:t>30/05/2024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6850A-EEFF-46A0-99BD-8DF0B9B413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4954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B0931-03CF-406B-A187-409EB448537A}" type="datetimeFigureOut">
              <a:rPr lang="pt-BR" smtClean="0"/>
              <a:t>30/05/2024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6850A-EEFF-46A0-99BD-8DF0B9B413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2241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B0931-03CF-406B-A187-409EB448537A}" type="datetimeFigureOut">
              <a:rPr lang="pt-BR" smtClean="0"/>
              <a:t>30/05/2024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6850A-EEFF-46A0-99BD-8DF0B9B413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63359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B0931-03CF-406B-A187-409EB448537A}" type="datetimeFigureOut">
              <a:rPr lang="pt-BR" smtClean="0"/>
              <a:t>30/05/2024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6850A-EEFF-46A0-99BD-8DF0B9B4135C}" type="slidenum">
              <a:rPr lang="pt-BR" smtClean="0"/>
              <a:t>‹nº›</a:t>
            </a:fld>
            <a:endParaRPr lang="pt-BR"/>
          </a:p>
        </p:txBody>
      </p:sp>
      <p:sp>
        <p:nvSpPr>
          <p:cNvPr id="14" name="TextBox 13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413637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B0931-03CF-406B-A187-409EB448537A}" type="datetimeFigureOut">
              <a:rPr lang="pt-BR" smtClean="0"/>
              <a:t>30/05/2024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6850A-EEFF-46A0-99BD-8DF0B9B413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65960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B0931-03CF-406B-A187-409EB448537A}" type="datetimeFigureOut">
              <a:rPr lang="pt-BR" smtClean="0"/>
              <a:t>30/05/2024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6850A-EEFF-46A0-99BD-8DF0B9B4135C}" type="slidenum">
              <a:rPr lang="pt-BR" smtClean="0"/>
              <a:t>‹nº›</a:t>
            </a:fld>
            <a:endParaRPr lang="pt-BR"/>
          </a:p>
        </p:txBody>
      </p:sp>
      <p:sp>
        <p:nvSpPr>
          <p:cNvPr id="11" name="TextBox 10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144777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B0931-03CF-406B-A187-409EB448537A}" type="datetimeFigureOut">
              <a:rPr lang="pt-BR" smtClean="0"/>
              <a:t>30/05/2024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6850A-EEFF-46A0-99BD-8DF0B9B413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35764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B0931-03CF-406B-A187-409EB448537A}" type="datetimeFigureOut">
              <a:rPr lang="pt-BR" smtClean="0"/>
              <a:t>30/05/2024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6850A-EEFF-46A0-99BD-8DF0B9B413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72603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B0931-03CF-406B-A187-409EB448537A}" type="datetimeFigureOut">
              <a:rPr lang="pt-BR" smtClean="0"/>
              <a:t>30/05/2024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6850A-EEFF-46A0-99BD-8DF0B9B413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09882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4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222500"/>
            <a:ext cx="2236394" cy="240665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365499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14351"/>
            <a:ext cx="6400800" cy="2711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4629150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0AB0931-03CF-406B-A187-409EB448537A}" type="datetimeFigureOut">
              <a:rPr lang="pt-BR" smtClean="0"/>
              <a:t>30/05/2024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4629150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183857"/>
            <a:ext cx="856684" cy="5024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A3E6850A-EEFF-46A0-99BD-8DF0B9B413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12146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  <p:sldLayoutId id="2147483726" r:id="rId14"/>
    <p:sldLayoutId id="2147483727" r:id="rId15"/>
    <p:sldLayoutId id="2147483728" r:id="rId16"/>
    <p:sldLayoutId id="2147483729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B84EC17-093A-CBEE-970D-3D15687DCD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01-Meant To Be Piano Cover  Bebe Rexha e Florida Georgia Line">
            <a:hlinkClick r:id="" action="ppaction://media"/>
            <a:extLst>
              <a:ext uri="{FF2B5EF4-FFF2-40B4-BE49-F238E27FC236}">
                <a16:creationId xmlns:a16="http://schemas.microsoft.com/office/drawing/2014/main" id="{6D5205A5-079C-97FA-DB6F-87D7D58EA4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81879" y="256926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3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7D1CEF7-F157-EEBB-67BD-879C393EF5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52D19CBE-9CFA-6316-DC27-BA45B34FA04D}"/>
              </a:ext>
            </a:extLst>
          </p:cNvPr>
          <p:cNvSpPr/>
          <p:nvPr/>
        </p:nvSpPr>
        <p:spPr>
          <a:xfrm>
            <a:off x="3753882" y="704815"/>
            <a:ext cx="3703579" cy="117724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72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Amanhece!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C44109FA-5341-9AE3-2130-8D7E380EE293}"/>
              </a:ext>
            </a:extLst>
          </p:cNvPr>
          <p:cNvSpPr/>
          <p:nvPr/>
        </p:nvSpPr>
        <p:spPr>
          <a:xfrm>
            <a:off x="5700013" y="2334831"/>
            <a:ext cx="3091232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Virgínia Branco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629170D7-A46A-BABB-F06D-612079379499}"/>
              </a:ext>
            </a:extLst>
          </p:cNvPr>
          <p:cNvSpPr/>
          <p:nvPr/>
        </p:nvSpPr>
        <p:spPr>
          <a:xfrm>
            <a:off x="3304045" y="4522303"/>
            <a:ext cx="1884181" cy="392415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  <a:scene3d>
              <a:camera prst="obliqueBottom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21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Oeiras 2016-07-14</a:t>
            </a:r>
          </a:p>
        </p:txBody>
      </p:sp>
    </p:spTree>
    <p:extLst>
      <p:ext uri="{BB962C8B-B14F-4D97-AF65-F5344CB8AC3E}">
        <p14:creationId xmlns:p14="http://schemas.microsoft.com/office/powerpoint/2010/main" val="22989449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B84EC17-093A-CBEE-970D-3D15687DCD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AD7ADFCD-7177-93EB-BD84-1AF3638AB4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763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pull dir="d"/>
      </p:transition>
    </mc:Choice>
    <mc:Fallback>
      <p:transition spd="slow" advTm="3000">
        <p:pull dir="d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7D1CEF7-F157-EEBB-67BD-879C393EF5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3A8D326-FD3A-5348-87D2-823C89C7FE39}"/>
              </a:ext>
            </a:extLst>
          </p:cNvPr>
          <p:cNvSpPr txBox="1"/>
          <p:nvPr/>
        </p:nvSpPr>
        <p:spPr>
          <a:xfrm>
            <a:off x="3356740" y="1421296"/>
            <a:ext cx="4939173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Desfraldo as velas do meu barco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sabor dos ventos e do sol.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Vens comigo amor? 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Eterno namorado!</a:t>
            </a:r>
          </a:p>
        </p:txBody>
      </p:sp>
    </p:spTree>
    <p:extLst>
      <p:ext uri="{BB962C8B-B14F-4D97-AF65-F5344CB8AC3E}">
        <p14:creationId xmlns:p14="http://schemas.microsoft.com/office/powerpoint/2010/main" val="1953213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B84EC17-093A-CBEE-970D-3D15687DCD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5D83FD6A-4303-5F30-DED9-B98798EBB1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145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dissolve/>
      </p:transition>
    </mc:Choice>
    <mc:Fallback>
      <p:transition spd="slow" advTm="3000">
        <p:dissolv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7D1CEF7-F157-EEBB-67BD-879C393EF5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1F3C05D-E10B-BE0E-04F5-D738DD1AD2FA}"/>
              </a:ext>
            </a:extLst>
          </p:cNvPr>
          <p:cNvSpPr txBox="1"/>
          <p:nvPr/>
        </p:nvSpPr>
        <p:spPr>
          <a:xfrm>
            <a:off x="3496257" y="1521462"/>
            <a:ext cx="4693914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cima da espuma das ondas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mar azul e salgado,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navega meu sentimento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voava no arrebol.</a:t>
            </a:r>
          </a:p>
        </p:txBody>
      </p:sp>
    </p:spTree>
    <p:extLst>
      <p:ext uri="{BB962C8B-B14F-4D97-AF65-F5344CB8AC3E}">
        <p14:creationId xmlns:p14="http://schemas.microsoft.com/office/powerpoint/2010/main" val="790760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B84EC17-093A-CBEE-970D-3D15687DCD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86A7D80-53D0-B5C8-12E8-A4D9DE257F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477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conveyor dir="l"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7D1CEF7-F157-EEBB-67BD-879C393EF5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AB234BD-3A26-0FD1-ED79-D66E84DDE198}"/>
              </a:ext>
            </a:extLst>
          </p:cNvPr>
          <p:cNvSpPr txBox="1"/>
          <p:nvPr/>
        </p:nvSpPr>
        <p:spPr>
          <a:xfrm>
            <a:off x="3762532" y="759716"/>
            <a:ext cx="4583307" cy="36471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Esta é a viagem sem fim,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que serás bússola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procura de sentido!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Momentos de Poesia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perfumados pela maresia.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Nossos beijos e desejos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estrelas nimbadas de luar.</a:t>
            </a:r>
          </a:p>
        </p:txBody>
      </p:sp>
    </p:spTree>
    <p:extLst>
      <p:ext uri="{BB962C8B-B14F-4D97-AF65-F5344CB8AC3E}">
        <p14:creationId xmlns:p14="http://schemas.microsoft.com/office/powerpoint/2010/main" val="3723567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B84EC17-093A-CBEE-970D-3D15687DCD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05F41B33-A188-E477-089A-1AD4132326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237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fade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7D1CEF7-F157-EEBB-67BD-879C393EF5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8332789-2469-9B73-EB1B-9A064961DA1F}"/>
              </a:ext>
            </a:extLst>
          </p:cNvPr>
          <p:cNvSpPr txBox="1"/>
          <p:nvPr/>
        </p:nvSpPr>
        <p:spPr>
          <a:xfrm>
            <a:off x="3378697" y="1282148"/>
            <a:ext cx="4916731" cy="36471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Sempre que ruge a aurora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o teu querer me exorta,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amanhece na minha alma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na viagem pelo nosso mar,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só o Amor define a Rota!!!</a:t>
            </a:r>
          </a:p>
          <a:p>
            <a:pPr algn="ctr"/>
            <a:endParaRPr lang="pt-BR" sz="3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25188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B84EC17-093A-CBEE-970D-3D15687DCD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DD34593-1771-B5EE-BF48-8327FE9013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978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14:pan dir="u"/>
      </p:transition>
    </mc:Choice>
    <mc:Fallback xmlns=""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833664DF-CDF5-28CB-E1FF-F61FFD6D32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41F61B39-F346-A5A4-D6DB-DEF9AAB2C9D7}"/>
              </a:ext>
            </a:extLst>
          </p:cNvPr>
          <p:cNvSpPr txBox="1"/>
          <p:nvPr/>
        </p:nvSpPr>
        <p:spPr>
          <a:xfrm>
            <a:off x="1292086" y="636105"/>
            <a:ext cx="2153154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Virgínia Branco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DF3634A0-93A1-7679-6C67-B64A7A54B5F6}"/>
              </a:ext>
            </a:extLst>
          </p:cNvPr>
          <p:cNvSpPr txBox="1"/>
          <p:nvPr/>
        </p:nvSpPr>
        <p:spPr>
          <a:xfrm>
            <a:off x="5665305" y="636105"/>
            <a:ext cx="197361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7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7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4349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comb/>
      </p:transition>
    </mc:Choice>
    <mc:Fallback>
      <p:transition spd="slow" advTm="3000">
        <p:comb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B84EC17-093A-CBEE-970D-3D15687DCD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7CEA4B0-E650-8435-9921-EDCF31E38C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323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switch dir="r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7D1CEF7-F157-EEBB-67BD-879C393EF5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722FF9C-40FA-ADCA-2F50-BEA98EF22EA0}"/>
              </a:ext>
            </a:extLst>
          </p:cNvPr>
          <p:cNvSpPr txBox="1"/>
          <p:nvPr/>
        </p:nvSpPr>
        <p:spPr>
          <a:xfrm>
            <a:off x="2725159" y="417443"/>
            <a:ext cx="6154249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3300" b="1" i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Virgínia Branco</a:t>
            </a:r>
          </a:p>
          <a:p>
            <a:pPr algn="ctr"/>
            <a:r>
              <a:rPr lang="pt-BR" sz="33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Música:Meant</a:t>
            </a:r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3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</a:t>
            </a:r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Be Piano</a:t>
            </a:r>
          </a:p>
          <a:p>
            <a:pPr algn="ctr"/>
            <a:r>
              <a:rPr lang="pt-BR" sz="33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Clique Aqui</a:t>
            </a:r>
            <a:endParaRPr lang="pt-BR" sz="3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33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3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3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813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4000">
        <p14:ripple/>
      </p:transition>
    </mc:Choice>
    <mc:Fallback>
      <p:transition spd="slow" advTm="14000">
        <p:fade/>
      </p:transition>
    </mc:Fallback>
  </mc:AlternateContent>
</p:sld>
</file>

<file path=ppt/theme/theme1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136</TotalTime>
  <Words>157</Words>
  <Application>Microsoft Office PowerPoint</Application>
  <PresentationFormat>Apresentação na tela (16:9)</PresentationFormat>
  <Paragraphs>35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8" baseType="lpstr">
      <vt:lpstr>Century Gothic</vt:lpstr>
      <vt:lpstr>Monotype Corsiva</vt:lpstr>
      <vt:lpstr>Wingdings 3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2024-05-24T20:15:01Z</dcterms:created>
  <dcterms:modified xsi:type="dcterms:W3CDTF">2024-05-31T01:14:09Z</dcterms:modified>
</cp:coreProperties>
</file>